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neumeyer\Dropbox\Data\maddison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neumeyer\Dropbox\Data\maddison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aneumeyer\Dropbox\AndyJulian\IngresoNinos\tabla_grup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title>
      <c:tx>
        <c:rich>
          <a:bodyPr/>
          <a:lstStyle/>
          <a:p>
            <a:pPr>
              <a:defRPr sz="2800"/>
            </a:pPr>
            <a:r>
              <a:rPr lang="es-AR" sz="2600"/>
              <a:t>Ingreso per Cápita Relativo a EEUU (1900-2010)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6143257226395772E-2"/>
          <c:y val="0.11101017926427352"/>
          <c:w val="0.9277628845907937"/>
          <c:h val="0.77671818741784515"/>
        </c:manualLayout>
      </c:layout>
      <c:lineChart>
        <c:grouping val="standard"/>
        <c:ser>
          <c:idx val="0"/>
          <c:order val="0"/>
          <c:tx>
            <c:strRef>
              <c:f>Sheet2!$B$2</c:f>
              <c:strCache>
                <c:ptCount val="1"/>
                <c:pt idx="0">
                  <c:v>Argentina</c:v>
                </c:pt>
              </c:strCache>
            </c:strRef>
          </c:tx>
          <c:marker>
            <c:symbol val="none"/>
          </c:marker>
          <c:cat>
            <c:numRef>
              <c:f>Sheet2!$A$3:$A$113</c:f>
              <c:numCache>
                <c:formatCode>General</c:formatCode>
                <c:ptCount val="111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  <c:pt idx="109">
                  <c:v>2009</c:v>
                </c:pt>
                <c:pt idx="110">
                  <c:v>2010</c:v>
                </c:pt>
              </c:numCache>
            </c:numRef>
          </c:cat>
          <c:val>
            <c:numRef>
              <c:f>Sheet2!$B$3:$B$113</c:f>
              <c:numCache>
                <c:formatCode>General</c:formatCode>
                <c:ptCount val="111"/>
                <c:pt idx="0">
                  <c:v>0.70288463314905014</c:v>
                </c:pt>
                <c:pt idx="1">
                  <c:v>0.64526779544395862</c:v>
                </c:pt>
                <c:pt idx="2">
                  <c:v>0.61450665376042413</c:v>
                </c:pt>
                <c:pt idx="3">
                  <c:v>0.65752245304531787</c:v>
                </c:pt>
                <c:pt idx="4">
                  <c:v>0.72366857365297854</c:v>
                </c:pt>
                <c:pt idx="5">
                  <c:v>0.74935244162433956</c:v>
                </c:pt>
                <c:pt idx="6">
                  <c:v>0.69269192482541109</c:v>
                </c:pt>
                <c:pt idx="7">
                  <c:v>0.68302497366889514</c:v>
                </c:pt>
                <c:pt idx="8">
                  <c:v>0.80190289507158474</c:v>
                </c:pt>
                <c:pt idx="9">
                  <c:v>0.73716941690541937</c:v>
                </c:pt>
                <c:pt idx="10">
                  <c:v>0.76992626484845539</c:v>
                </c:pt>
                <c:pt idx="11">
                  <c:v>0.74244657117232171</c:v>
                </c:pt>
                <c:pt idx="12">
                  <c:v>0.75059588388754206</c:v>
                </c:pt>
                <c:pt idx="13">
                  <c:v>0.71636241839556802</c:v>
                </c:pt>
                <c:pt idx="14">
                  <c:v>0.68807773808070216</c:v>
                </c:pt>
                <c:pt idx="15">
                  <c:v>0.66685746966103343</c:v>
                </c:pt>
                <c:pt idx="16">
                  <c:v>0.5662794903079994</c:v>
                </c:pt>
                <c:pt idx="17">
                  <c:v>0.53168105771897411</c:v>
                </c:pt>
                <c:pt idx="18">
                  <c:v>0.57393269151700721</c:v>
                </c:pt>
                <c:pt idx="19">
                  <c:v>0.58226222421171869</c:v>
                </c:pt>
                <c:pt idx="20">
                  <c:v>0.62551583176998937</c:v>
                </c:pt>
                <c:pt idx="21">
                  <c:v>0.65213245596192437</c:v>
                </c:pt>
                <c:pt idx="22">
                  <c:v>0.65627123054432357</c:v>
                </c:pt>
                <c:pt idx="23">
                  <c:v>0.6323382429270753</c:v>
                </c:pt>
                <c:pt idx="24">
                  <c:v>0.65065851651037498</c:v>
                </c:pt>
                <c:pt idx="25">
                  <c:v>0.62386950428901433</c:v>
                </c:pt>
                <c:pt idx="26">
                  <c:v>0.60493046524643723</c:v>
                </c:pt>
                <c:pt idx="27">
                  <c:v>0.63189193765817664</c:v>
                </c:pt>
                <c:pt idx="28">
                  <c:v>0.65323124381683761</c:v>
                </c:pt>
                <c:pt idx="29">
                  <c:v>0.63302559581136653</c:v>
                </c:pt>
                <c:pt idx="30">
                  <c:v>0.65665066930310279</c:v>
                </c:pt>
                <c:pt idx="31">
                  <c:v>0.65215539674257383</c:v>
                </c:pt>
                <c:pt idx="32">
                  <c:v>0.7175141672891685</c:v>
                </c:pt>
                <c:pt idx="33">
                  <c:v>0.7580864429427101</c:v>
                </c:pt>
                <c:pt idx="34">
                  <c:v>0.75187976922278144</c:v>
                </c:pt>
                <c:pt idx="35">
                  <c:v>0.72253999522839896</c:v>
                </c:pt>
                <c:pt idx="36">
                  <c:v>0.63056692858943175</c:v>
                </c:pt>
                <c:pt idx="37">
                  <c:v>0.64156076658729799</c:v>
                </c:pt>
                <c:pt idx="38">
                  <c:v>0.66464343161689954</c:v>
                </c:pt>
                <c:pt idx="39">
                  <c:v>0.63223073298999322</c:v>
                </c:pt>
                <c:pt idx="40">
                  <c:v>0.59367321074356394</c:v>
                </c:pt>
                <c:pt idx="41">
                  <c:v>0.52450961632181181</c:v>
                </c:pt>
                <c:pt idx="42">
                  <c:v>0.43980646715907112</c:v>
                </c:pt>
                <c:pt idx="43">
                  <c:v>0.36309302615868461</c:v>
                </c:pt>
                <c:pt idx="44">
                  <c:v>0.37126405522368217</c:v>
                </c:pt>
                <c:pt idx="45">
                  <c:v>0.37205092438494575</c:v>
                </c:pt>
                <c:pt idx="46">
                  <c:v>0.50727411454939408</c:v>
                </c:pt>
                <c:pt idx="47">
                  <c:v>0.57275214136827446</c:v>
                </c:pt>
                <c:pt idx="48">
                  <c:v>0.57937449844123756</c:v>
                </c:pt>
                <c:pt idx="49">
                  <c:v>0.56434955507217699</c:v>
                </c:pt>
                <c:pt idx="50">
                  <c:v>0.52155036416684952</c:v>
                </c:pt>
                <c:pt idx="51">
                  <c:v>0.50147354530003252</c:v>
                </c:pt>
                <c:pt idx="52">
                  <c:v>0.45731117819477785</c:v>
                </c:pt>
                <c:pt idx="53">
                  <c:v>0.45931158709681225</c:v>
                </c:pt>
                <c:pt idx="54">
                  <c:v>0.48071981421957555</c:v>
                </c:pt>
                <c:pt idx="55">
                  <c:v>0.48059740276659302</c:v>
                </c:pt>
                <c:pt idx="56">
                  <c:v>0.48425673827021121</c:v>
                </c:pt>
                <c:pt idx="57">
                  <c:v>0.50006347285115937</c:v>
                </c:pt>
                <c:pt idx="58">
                  <c:v>0.53600169069857884</c:v>
                </c:pt>
                <c:pt idx="59">
                  <c:v>0.46673099399139439</c:v>
                </c:pt>
                <c:pt idx="60">
                  <c:v>0.49075146422712146</c:v>
                </c:pt>
                <c:pt idx="61">
                  <c:v>0.51411841616601184</c:v>
                </c:pt>
                <c:pt idx="62">
                  <c:v>0.4768786739299215</c:v>
                </c:pt>
                <c:pt idx="63">
                  <c:v>0.44562071150166627</c:v>
                </c:pt>
                <c:pt idx="64">
                  <c:v>0.46397305428895502</c:v>
                </c:pt>
                <c:pt idx="65">
                  <c:v>0.47476629791308311</c:v>
                </c:pt>
                <c:pt idx="66">
                  <c:v>0.44720644660010328</c:v>
                </c:pt>
                <c:pt idx="67">
                  <c:v>0.44654139650952296</c:v>
                </c:pt>
                <c:pt idx="68">
                  <c:v>0.4425609698903657</c:v>
                </c:pt>
                <c:pt idx="69">
                  <c:v>0.46360701927400838</c:v>
                </c:pt>
                <c:pt idx="70">
                  <c:v>0.4858310706599317</c:v>
                </c:pt>
                <c:pt idx="71">
                  <c:v>0.49201450521497575</c:v>
                </c:pt>
                <c:pt idx="72">
                  <c:v>0.47884025553900522</c:v>
                </c:pt>
                <c:pt idx="73">
                  <c:v>0.47706933983665234</c:v>
                </c:pt>
                <c:pt idx="74">
                  <c:v>0.50536336685439365</c:v>
                </c:pt>
                <c:pt idx="75">
                  <c:v>0.4988135919118748</c:v>
                </c:pt>
                <c:pt idx="76">
                  <c:v>0.46922893721144232</c:v>
                </c:pt>
                <c:pt idx="77">
                  <c:v>0.47273959653135483</c:v>
                </c:pt>
                <c:pt idx="78">
                  <c:v>0.42493112333642502</c:v>
                </c:pt>
                <c:pt idx="79">
                  <c:v>0.43784860638725692</c:v>
                </c:pt>
                <c:pt idx="80">
                  <c:v>0.44171921887798216</c:v>
                </c:pt>
                <c:pt idx="81">
                  <c:v>0.40341207490491027</c:v>
                </c:pt>
                <c:pt idx="82">
                  <c:v>0.39540014447006128</c:v>
                </c:pt>
                <c:pt idx="83">
                  <c:v>0.39043300165296274</c:v>
                </c:pt>
                <c:pt idx="84">
                  <c:v>0.36902932488971357</c:v>
                </c:pt>
                <c:pt idx="85">
                  <c:v>0.32991380666107906</c:v>
                </c:pt>
                <c:pt idx="86">
                  <c:v>0.34016589137334913</c:v>
                </c:pt>
                <c:pt idx="87">
                  <c:v>0.33495646500762832</c:v>
                </c:pt>
                <c:pt idx="88">
                  <c:v>0.31353502826159407</c:v>
                </c:pt>
                <c:pt idx="89">
                  <c:v>0.28275426670284487</c:v>
                </c:pt>
                <c:pt idx="90">
                  <c:v>0.27727440952274857</c:v>
                </c:pt>
                <c:pt idx="91">
                  <c:v>0.30459311842371001</c:v>
                </c:pt>
                <c:pt idx="92">
                  <c:v>0.31710308494946188</c:v>
                </c:pt>
                <c:pt idx="93">
                  <c:v>0.32776357148251434</c:v>
                </c:pt>
                <c:pt idx="94">
                  <c:v>0.33394149004253193</c:v>
                </c:pt>
                <c:pt idx="95">
                  <c:v>0.3160224902303187</c:v>
                </c:pt>
                <c:pt idx="96">
                  <c:v>0.32026159679348337</c:v>
                </c:pt>
                <c:pt idx="97">
                  <c:v>0.33039236481190631</c:v>
                </c:pt>
                <c:pt idx="98">
                  <c:v>0.33093143364054473</c:v>
                </c:pt>
                <c:pt idx="99">
                  <c:v>0.30660981432232182</c:v>
                </c:pt>
                <c:pt idx="100">
                  <c:v>0.29301056230541528</c:v>
                </c:pt>
                <c:pt idx="101">
                  <c:v>0.2773717240559388</c:v>
                </c:pt>
                <c:pt idx="102">
                  <c:v>0.24288505273658748</c:v>
                </c:pt>
                <c:pt idx="103">
                  <c:v>0.25521447118385332</c:v>
                </c:pt>
                <c:pt idx="104">
                  <c:v>0.26380589763818912</c:v>
                </c:pt>
                <c:pt idx="105">
                  <c:v>0.27691772244540463</c:v>
                </c:pt>
                <c:pt idx="106">
                  <c:v>0.29023810115758319</c:v>
                </c:pt>
                <c:pt idx="107">
                  <c:v>0.30691043044507194</c:v>
                </c:pt>
                <c:pt idx="108">
                  <c:v>0.31908862598184168</c:v>
                </c:pt>
                <c:pt idx="109">
                  <c:v>0.32043910446416096</c:v>
                </c:pt>
                <c:pt idx="110">
                  <c:v>0.33636677370582507</c:v>
                </c:pt>
              </c:numCache>
            </c:numRef>
          </c:val>
        </c:ser>
        <c:marker val="1"/>
        <c:axId val="105701760"/>
        <c:axId val="105703296"/>
      </c:lineChart>
      <c:dateAx>
        <c:axId val="105701760"/>
        <c:scaling>
          <c:orientation val="minMax"/>
        </c:scaling>
        <c:axPos val="b"/>
        <c:numFmt formatCode="General" sourceLinked="1"/>
        <c:majorTickMark val="in"/>
        <c:tickLblPos val="nextTo"/>
        <c:txPr>
          <a:bodyPr rot="0" vert="horz"/>
          <a:lstStyle/>
          <a:p>
            <a:pPr>
              <a:defRPr sz="1200"/>
            </a:pPr>
            <a:endParaRPr lang="es-AR"/>
          </a:p>
        </c:txPr>
        <c:crossAx val="105703296"/>
        <c:crosses val="autoZero"/>
        <c:lblOffset val="100"/>
        <c:baseTimeUnit val="days"/>
      </c:dateAx>
      <c:valAx>
        <c:axId val="105703296"/>
        <c:scaling>
          <c:orientation val="minMax"/>
        </c:scaling>
        <c:axPos val="l"/>
        <c:majorGridlines/>
        <c:numFmt formatCode="0%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s-AR"/>
          </a:p>
        </c:txPr>
        <c:crossAx val="10570176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es-AR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title>
      <c:tx>
        <c:rich>
          <a:bodyPr/>
          <a:lstStyle/>
          <a:p>
            <a:pPr>
              <a:defRPr sz="2800"/>
            </a:pPr>
            <a:r>
              <a:rPr lang="es-AR" sz="2600"/>
              <a:t>Ingreso per Cápita Relativo a EEUU (1900-2010)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6143257226395779E-2"/>
          <c:y val="0.11101017926427353"/>
          <c:w val="0.92776288459079348"/>
          <c:h val="0.77671818741784504"/>
        </c:manualLayout>
      </c:layout>
      <c:lineChart>
        <c:grouping val="standard"/>
        <c:ser>
          <c:idx val="0"/>
          <c:order val="0"/>
          <c:tx>
            <c:strRef>
              <c:f>Sheet2!$B$2</c:f>
              <c:strCache>
                <c:ptCount val="1"/>
                <c:pt idx="0">
                  <c:v>Argentina</c:v>
                </c:pt>
              </c:strCache>
            </c:strRef>
          </c:tx>
          <c:marker>
            <c:symbol val="none"/>
          </c:marker>
          <c:cat>
            <c:numRef>
              <c:f>Sheet2!$A$3:$A$113</c:f>
              <c:numCache>
                <c:formatCode>General</c:formatCode>
                <c:ptCount val="111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  <c:pt idx="109">
                  <c:v>2009</c:v>
                </c:pt>
                <c:pt idx="110">
                  <c:v>2010</c:v>
                </c:pt>
              </c:numCache>
            </c:numRef>
          </c:cat>
          <c:val>
            <c:numRef>
              <c:f>Sheet2!$B$3:$B$113</c:f>
              <c:numCache>
                <c:formatCode>General</c:formatCode>
                <c:ptCount val="111"/>
                <c:pt idx="0">
                  <c:v>0.70288463314905014</c:v>
                </c:pt>
                <c:pt idx="1">
                  <c:v>0.64526779544395862</c:v>
                </c:pt>
                <c:pt idx="2">
                  <c:v>0.61450665376042413</c:v>
                </c:pt>
                <c:pt idx="3">
                  <c:v>0.65752245304531787</c:v>
                </c:pt>
                <c:pt idx="4">
                  <c:v>0.72366857365297854</c:v>
                </c:pt>
                <c:pt idx="5">
                  <c:v>0.74935244162433956</c:v>
                </c:pt>
                <c:pt idx="6">
                  <c:v>0.69269192482541109</c:v>
                </c:pt>
                <c:pt idx="7">
                  <c:v>0.68302497366889514</c:v>
                </c:pt>
                <c:pt idx="8">
                  <c:v>0.80190289507158474</c:v>
                </c:pt>
                <c:pt idx="9">
                  <c:v>0.73716941690541937</c:v>
                </c:pt>
                <c:pt idx="10">
                  <c:v>0.76992626484845539</c:v>
                </c:pt>
                <c:pt idx="11">
                  <c:v>0.74244657117232171</c:v>
                </c:pt>
                <c:pt idx="12">
                  <c:v>0.75059588388754206</c:v>
                </c:pt>
                <c:pt idx="13">
                  <c:v>0.71636241839556802</c:v>
                </c:pt>
                <c:pt idx="14">
                  <c:v>0.68807773808070216</c:v>
                </c:pt>
                <c:pt idx="15">
                  <c:v>0.66685746966103343</c:v>
                </c:pt>
                <c:pt idx="16">
                  <c:v>0.5662794903079994</c:v>
                </c:pt>
                <c:pt idx="17">
                  <c:v>0.53168105771897411</c:v>
                </c:pt>
                <c:pt idx="18">
                  <c:v>0.57393269151700721</c:v>
                </c:pt>
                <c:pt idx="19">
                  <c:v>0.58226222421171869</c:v>
                </c:pt>
                <c:pt idx="20">
                  <c:v>0.62551583176998937</c:v>
                </c:pt>
                <c:pt idx="21">
                  <c:v>0.65213245596192437</c:v>
                </c:pt>
                <c:pt idx="22">
                  <c:v>0.65627123054432357</c:v>
                </c:pt>
                <c:pt idx="23">
                  <c:v>0.6323382429270753</c:v>
                </c:pt>
                <c:pt idx="24">
                  <c:v>0.65065851651037498</c:v>
                </c:pt>
                <c:pt idx="25">
                  <c:v>0.62386950428901433</c:v>
                </c:pt>
                <c:pt idx="26">
                  <c:v>0.60493046524643723</c:v>
                </c:pt>
                <c:pt idx="27">
                  <c:v>0.63189193765817664</c:v>
                </c:pt>
                <c:pt idx="28">
                  <c:v>0.65323124381683761</c:v>
                </c:pt>
                <c:pt idx="29">
                  <c:v>0.63302559581136653</c:v>
                </c:pt>
                <c:pt idx="30">
                  <c:v>0.65665066930310279</c:v>
                </c:pt>
                <c:pt idx="31">
                  <c:v>0.65215539674257383</c:v>
                </c:pt>
                <c:pt idx="32">
                  <c:v>0.7175141672891685</c:v>
                </c:pt>
                <c:pt idx="33">
                  <c:v>0.7580864429427101</c:v>
                </c:pt>
                <c:pt idx="34">
                  <c:v>0.75187976922278144</c:v>
                </c:pt>
                <c:pt idx="35">
                  <c:v>0.72253999522839896</c:v>
                </c:pt>
                <c:pt idx="36">
                  <c:v>0.63056692858943175</c:v>
                </c:pt>
                <c:pt idx="37">
                  <c:v>0.64156076658729799</c:v>
                </c:pt>
                <c:pt idx="38">
                  <c:v>0.66464343161689954</c:v>
                </c:pt>
                <c:pt idx="39">
                  <c:v>0.63223073298999322</c:v>
                </c:pt>
                <c:pt idx="40">
                  <c:v>0.59367321074356394</c:v>
                </c:pt>
                <c:pt idx="41">
                  <c:v>0.52450961632181181</c:v>
                </c:pt>
                <c:pt idx="42">
                  <c:v>0.43980646715907112</c:v>
                </c:pt>
                <c:pt idx="43">
                  <c:v>0.36309302615868461</c:v>
                </c:pt>
                <c:pt idx="44">
                  <c:v>0.37126405522368217</c:v>
                </c:pt>
                <c:pt idx="45">
                  <c:v>0.37205092438494575</c:v>
                </c:pt>
                <c:pt idx="46">
                  <c:v>0.50727411454939408</c:v>
                </c:pt>
                <c:pt idx="47">
                  <c:v>0.57275214136827446</c:v>
                </c:pt>
                <c:pt idx="48">
                  <c:v>0.57937449844123756</c:v>
                </c:pt>
                <c:pt idx="49">
                  <c:v>0.56434955507217699</c:v>
                </c:pt>
                <c:pt idx="50">
                  <c:v>0.52155036416684952</c:v>
                </c:pt>
                <c:pt idx="51">
                  <c:v>0.50147354530003252</c:v>
                </c:pt>
                <c:pt idx="52">
                  <c:v>0.45731117819477785</c:v>
                </c:pt>
                <c:pt idx="53">
                  <c:v>0.45931158709681225</c:v>
                </c:pt>
                <c:pt idx="54">
                  <c:v>0.48071981421957555</c:v>
                </c:pt>
                <c:pt idx="55">
                  <c:v>0.48059740276659302</c:v>
                </c:pt>
                <c:pt idx="56">
                  <c:v>0.48425673827021121</c:v>
                </c:pt>
                <c:pt idx="57">
                  <c:v>0.50006347285115937</c:v>
                </c:pt>
                <c:pt idx="58">
                  <c:v>0.53600169069857884</c:v>
                </c:pt>
                <c:pt idx="59">
                  <c:v>0.46673099399139439</c:v>
                </c:pt>
                <c:pt idx="60">
                  <c:v>0.49075146422712146</c:v>
                </c:pt>
                <c:pt idx="61">
                  <c:v>0.51411841616601184</c:v>
                </c:pt>
                <c:pt idx="62">
                  <c:v>0.4768786739299215</c:v>
                </c:pt>
                <c:pt idx="63">
                  <c:v>0.44562071150166627</c:v>
                </c:pt>
                <c:pt idx="64">
                  <c:v>0.46397305428895502</c:v>
                </c:pt>
                <c:pt idx="65">
                  <c:v>0.47476629791308311</c:v>
                </c:pt>
                <c:pt idx="66">
                  <c:v>0.44720644660010328</c:v>
                </c:pt>
                <c:pt idx="67">
                  <c:v>0.44654139650952296</c:v>
                </c:pt>
                <c:pt idx="68">
                  <c:v>0.4425609698903657</c:v>
                </c:pt>
                <c:pt idx="69">
                  <c:v>0.46360701927400838</c:v>
                </c:pt>
                <c:pt idx="70">
                  <c:v>0.4858310706599317</c:v>
                </c:pt>
                <c:pt idx="71">
                  <c:v>0.49201450521497575</c:v>
                </c:pt>
                <c:pt idx="72">
                  <c:v>0.47884025553900522</c:v>
                </c:pt>
                <c:pt idx="73">
                  <c:v>0.47706933983665234</c:v>
                </c:pt>
                <c:pt idx="74">
                  <c:v>0.50536336685439365</c:v>
                </c:pt>
                <c:pt idx="75">
                  <c:v>0.4988135919118748</c:v>
                </c:pt>
                <c:pt idx="76">
                  <c:v>0.46922893721144232</c:v>
                </c:pt>
                <c:pt idx="77">
                  <c:v>0.47273959653135483</c:v>
                </c:pt>
                <c:pt idx="78">
                  <c:v>0.42493112333642502</c:v>
                </c:pt>
                <c:pt idx="79">
                  <c:v>0.43784860638725692</c:v>
                </c:pt>
                <c:pt idx="80">
                  <c:v>0.44171921887798216</c:v>
                </c:pt>
                <c:pt idx="81">
                  <c:v>0.40341207490491027</c:v>
                </c:pt>
                <c:pt idx="82">
                  <c:v>0.39540014447006128</c:v>
                </c:pt>
                <c:pt idx="83">
                  <c:v>0.39043300165296274</c:v>
                </c:pt>
                <c:pt idx="84">
                  <c:v>0.36902932488971357</c:v>
                </c:pt>
                <c:pt idx="85">
                  <c:v>0.32991380666107906</c:v>
                </c:pt>
                <c:pt idx="86">
                  <c:v>0.34016589137334913</c:v>
                </c:pt>
                <c:pt idx="87">
                  <c:v>0.33495646500762832</c:v>
                </c:pt>
                <c:pt idx="88">
                  <c:v>0.31353502826159407</c:v>
                </c:pt>
                <c:pt idx="89">
                  <c:v>0.28275426670284487</c:v>
                </c:pt>
                <c:pt idx="90">
                  <c:v>0.27727440952274857</c:v>
                </c:pt>
                <c:pt idx="91">
                  <c:v>0.30459311842371001</c:v>
                </c:pt>
                <c:pt idx="92">
                  <c:v>0.31710308494946188</c:v>
                </c:pt>
                <c:pt idx="93">
                  <c:v>0.32776357148251434</c:v>
                </c:pt>
                <c:pt idx="94">
                  <c:v>0.33394149004253193</c:v>
                </c:pt>
                <c:pt idx="95">
                  <c:v>0.3160224902303187</c:v>
                </c:pt>
                <c:pt idx="96">
                  <c:v>0.32026159679348337</c:v>
                </c:pt>
                <c:pt idx="97">
                  <c:v>0.33039236481190631</c:v>
                </c:pt>
                <c:pt idx="98">
                  <c:v>0.33093143364054473</c:v>
                </c:pt>
                <c:pt idx="99">
                  <c:v>0.30660981432232182</c:v>
                </c:pt>
                <c:pt idx="100">
                  <c:v>0.29301056230541528</c:v>
                </c:pt>
                <c:pt idx="101">
                  <c:v>0.2773717240559388</c:v>
                </c:pt>
                <c:pt idx="102">
                  <c:v>0.24288505273658748</c:v>
                </c:pt>
                <c:pt idx="103">
                  <c:v>0.25521447118385332</c:v>
                </c:pt>
                <c:pt idx="104">
                  <c:v>0.26380589763818912</c:v>
                </c:pt>
                <c:pt idx="105">
                  <c:v>0.27691772244540463</c:v>
                </c:pt>
                <c:pt idx="106">
                  <c:v>0.29023810115758319</c:v>
                </c:pt>
                <c:pt idx="107">
                  <c:v>0.30691043044507194</c:v>
                </c:pt>
                <c:pt idx="108">
                  <c:v>0.31908862598184168</c:v>
                </c:pt>
                <c:pt idx="109">
                  <c:v>0.32043910446416096</c:v>
                </c:pt>
                <c:pt idx="110">
                  <c:v>0.33636677370582507</c:v>
                </c:pt>
              </c:numCache>
            </c:numRef>
          </c:val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Chile</c:v>
                </c:pt>
              </c:strCache>
            </c:strRef>
          </c:tx>
          <c:marker>
            <c:symbol val="none"/>
          </c:marker>
          <c:cat>
            <c:numRef>
              <c:f>Sheet2!$A$3:$A$113</c:f>
              <c:numCache>
                <c:formatCode>General</c:formatCode>
                <c:ptCount val="111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  <c:pt idx="109">
                  <c:v>2009</c:v>
                </c:pt>
                <c:pt idx="110">
                  <c:v>2010</c:v>
                </c:pt>
              </c:numCache>
            </c:numRef>
          </c:cat>
          <c:val>
            <c:numRef>
              <c:f>Sheet2!$C$3:$C$113</c:f>
              <c:numCache>
                <c:formatCode>General</c:formatCode>
                <c:ptCount val="111"/>
                <c:pt idx="0">
                  <c:v>0.53633515291674727</c:v>
                </c:pt>
                <c:pt idx="1">
                  <c:v>0.49789030851469457</c:v>
                </c:pt>
                <c:pt idx="2">
                  <c:v>0.51860880454894065</c:v>
                </c:pt>
                <c:pt idx="3">
                  <c:v>0.46997016769588534</c:v>
                </c:pt>
                <c:pt idx="4">
                  <c:v>0.51875840170063425</c:v>
                </c:pt>
                <c:pt idx="5">
                  <c:v>0.48667826848962931</c:v>
                </c:pt>
                <c:pt idx="6">
                  <c:v>0.47417650783227006</c:v>
                </c:pt>
                <c:pt idx="7">
                  <c:v>0.49503767672159149</c:v>
                </c:pt>
                <c:pt idx="8">
                  <c:v>0.60134963383915307</c:v>
                </c:pt>
                <c:pt idx="9">
                  <c:v>0.54323804171632817</c:v>
                </c:pt>
                <c:pt idx="10">
                  <c:v>0.6044051875583889</c:v>
                </c:pt>
                <c:pt idx="11">
                  <c:v>0.57207992006408215</c:v>
                </c:pt>
                <c:pt idx="12">
                  <c:v>0.57064479457408546</c:v>
                </c:pt>
                <c:pt idx="13">
                  <c:v>0.56376109581942957</c:v>
                </c:pt>
                <c:pt idx="14">
                  <c:v>0.52026282829698745</c:v>
                </c:pt>
                <c:pt idx="15">
                  <c:v>0.49115921820398623</c:v>
                </c:pt>
                <c:pt idx="16">
                  <c:v>0.53038001590094397</c:v>
                </c:pt>
                <c:pt idx="17">
                  <c:v>0.55706262568395448</c:v>
                </c:pt>
                <c:pt idx="18">
                  <c:v>0.51703193021393201</c:v>
                </c:pt>
                <c:pt idx="19">
                  <c:v>0.43667477284060791</c:v>
                </c:pt>
                <c:pt idx="20">
                  <c:v>0.49856293424879816</c:v>
                </c:pt>
                <c:pt idx="21">
                  <c:v>0.44522288876817273</c:v>
                </c:pt>
                <c:pt idx="22">
                  <c:v>0.43787927335272703</c:v>
                </c:pt>
                <c:pt idx="23">
                  <c:v>0.46796038980481169</c:v>
                </c:pt>
                <c:pt idx="24">
                  <c:v>0.4912402392153063</c:v>
                </c:pt>
                <c:pt idx="25">
                  <c:v>0.50178788120871476</c:v>
                </c:pt>
                <c:pt idx="26">
                  <c:v>0.43173270404225134</c:v>
                </c:pt>
                <c:pt idx="27">
                  <c:v>0.41964259276580274</c:v>
                </c:pt>
                <c:pt idx="28">
                  <c:v>0.50725896377149049</c:v>
                </c:pt>
                <c:pt idx="29">
                  <c:v>0.5008796153296996</c:v>
                </c:pt>
                <c:pt idx="30">
                  <c:v>0.46014745102534432</c:v>
                </c:pt>
                <c:pt idx="31">
                  <c:v>0.38965549523223947</c:v>
                </c:pt>
                <c:pt idx="32">
                  <c:v>0.37577799051575439</c:v>
                </c:pt>
                <c:pt idx="33">
                  <c:v>0.46815714682165144</c:v>
                </c:pt>
                <c:pt idx="34">
                  <c:v>0.51929880229303693</c:v>
                </c:pt>
                <c:pt idx="35">
                  <c:v>0.50508966376063502</c:v>
                </c:pt>
                <c:pt idx="36">
                  <c:v>0.45897948820144369</c:v>
                </c:pt>
                <c:pt idx="37">
                  <c:v>0.4947409481759279</c:v>
                </c:pt>
                <c:pt idx="38">
                  <c:v>0.51594000189210543</c:v>
                </c:pt>
                <c:pt idx="39">
                  <c:v>0.48306268653147327</c:v>
                </c:pt>
                <c:pt idx="40">
                  <c:v>0.46168078403948626</c:v>
                </c:pt>
                <c:pt idx="41">
                  <c:v>0.38274981770168709</c:v>
                </c:pt>
                <c:pt idx="42">
                  <c:v>0.3311413659095418</c:v>
                </c:pt>
                <c:pt idx="43">
                  <c:v>0.2826933304938401</c:v>
                </c:pt>
                <c:pt idx="44">
                  <c:v>0.26398229069721935</c:v>
                </c:pt>
                <c:pt idx="45">
                  <c:v>0.29648929839975452</c:v>
                </c:pt>
                <c:pt idx="46">
                  <c:v>0.40225308467428295</c:v>
                </c:pt>
                <c:pt idx="47">
                  <c:v>0.36463602724692273</c:v>
                </c:pt>
                <c:pt idx="48">
                  <c:v>0.40949358549624193</c:v>
                </c:pt>
                <c:pt idx="49">
                  <c:v>0.39902739952697364</c:v>
                </c:pt>
                <c:pt idx="50">
                  <c:v>0.38381009156148083</c:v>
                </c:pt>
                <c:pt idx="51">
                  <c:v>0.36881247410501466</c:v>
                </c:pt>
                <c:pt idx="52">
                  <c:v>0.37739469865444297</c:v>
                </c:pt>
                <c:pt idx="53">
                  <c:v>0.38747602674917864</c:v>
                </c:pt>
                <c:pt idx="54">
                  <c:v>0.37718051297024746</c:v>
                </c:pt>
                <c:pt idx="55">
                  <c:v>0.3648198680362042</c:v>
                </c:pt>
                <c:pt idx="56">
                  <c:v>0.36253470386220338</c:v>
                </c:pt>
                <c:pt idx="57">
                  <c:v>0.39049496001664802</c:v>
                </c:pt>
                <c:pt idx="58">
                  <c:v>0.41310832074431975</c:v>
                </c:pt>
                <c:pt idx="59">
                  <c:v>0.35992571440052135</c:v>
                </c:pt>
                <c:pt idx="60">
                  <c:v>0.37695074016364005</c:v>
                </c:pt>
                <c:pt idx="61">
                  <c:v>0.38295093463214719</c:v>
                </c:pt>
                <c:pt idx="62">
                  <c:v>0.37507372814633316</c:v>
                </c:pt>
                <c:pt idx="63">
                  <c:v>0.37895401482318375</c:v>
                </c:pt>
                <c:pt idx="64">
                  <c:v>0.36314458675756084</c:v>
                </c:pt>
                <c:pt idx="65">
                  <c:v>0.34110144437286927</c:v>
                </c:pt>
                <c:pt idx="66">
                  <c:v>0.35266877328438784</c:v>
                </c:pt>
                <c:pt idx="67">
                  <c:v>0.35211410413897587</c:v>
                </c:pt>
                <c:pt idx="68">
                  <c:v>0.34499535638452677</c:v>
                </c:pt>
                <c:pt idx="69">
                  <c:v>0.34391579115331805</c:v>
                </c:pt>
                <c:pt idx="70">
                  <c:v>0.34806939193152719</c:v>
                </c:pt>
                <c:pt idx="71">
                  <c:v>0.36573442405309237</c:v>
                </c:pt>
                <c:pt idx="72">
                  <c:v>0.34047951285050665</c:v>
                </c:pt>
                <c:pt idx="73">
                  <c:v>0.30161045200420949</c:v>
                </c:pt>
                <c:pt idx="74">
                  <c:v>0.30270475051772966</c:v>
                </c:pt>
                <c:pt idx="75">
                  <c:v>0.26242870615745723</c:v>
                </c:pt>
                <c:pt idx="76">
                  <c:v>0.25608267409448754</c:v>
                </c:pt>
                <c:pt idx="77">
                  <c:v>0.26755948720587258</c:v>
                </c:pt>
                <c:pt idx="78">
                  <c:v>0.27271911353059675</c:v>
                </c:pt>
                <c:pt idx="79">
                  <c:v>0.28445095586924746</c:v>
                </c:pt>
                <c:pt idx="80">
                  <c:v>0.3057707246085164</c:v>
                </c:pt>
                <c:pt idx="81">
                  <c:v>0.31462589973555261</c:v>
                </c:pt>
                <c:pt idx="82">
                  <c:v>0.27475662382877192</c:v>
                </c:pt>
                <c:pt idx="83">
                  <c:v>0.25423832677623059</c:v>
                </c:pt>
                <c:pt idx="84">
                  <c:v>0.2490171107050414</c:v>
                </c:pt>
                <c:pt idx="85">
                  <c:v>0.2427704668432239</c:v>
                </c:pt>
                <c:pt idx="86">
                  <c:v>0.24615736565361684</c:v>
                </c:pt>
                <c:pt idx="87">
                  <c:v>0.25152932043228665</c:v>
                </c:pt>
                <c:pt idx="88">
                  <c:v>0.25691292661462234</c:v>
                </c:pt>
                <c:pt idx="89">
                  <c:v>0.27246722076973856</c:v>
                </c:pt>
                <c:pt idx="90">
                  <c:v>0.27589611577800977</c:v>
                </c:pt>
                <c:pt idx="91">
                  <c:v>0.29713792307192999</c:v>
                </c:pt>
                <c:pt idx="92">
                  <c:v>0.32135781381077588</c:v>
                </c:pt>
                <c:pt idx="93">
                  <c:v>0.3328870232661546</c:v>
                </c:pt>
                <c:pt idx="94">
                  <c:v>0.33651747242081076</c:v>
                </c:pt>
                <c:pt idx="95">
                  <c:v>0.36166434457466134</c:v>
                </c:pt>
                <c:pt idx="96">
                  <c:v>0.37315290640095305</c:v>
                </c:pt>
                <c:pt idx="97">
                  <c:v>0.37992127102875028</c:v>
                </c:pt>
                <c:pt idx="98">
                  <c:v>0.37512583867312427</c:v>
                </c:pt>
                <c:pt idx="99">
                  <c:v>0.35463490059143438</c:v>
                </c:pt>
                <c:pt idx="100">
                  <c:v>0.35533941550158893</c:v>
                </c:pt>
                <c:pt idx="101">
                  <c:v>0.36278817233884908</c:v>
                </c:pt>
                <c:pt idx="102">
                  <c:v>0.36348412367116795</c:v>
                </c:pt>
                <c:pt idx="103">
                  <c:v>0.36788149155319466</c:v>
                </c:pt>
                <c:pt idx="104">
                  <c:v>0.38030956080073308</c:v>
                </c:pt>
                <c:pt idx="105">
                  <c:v>0.39167343391363918</c:v>
                </c:pt>
                <c:pt idx="106">
                  <c:v>0.4033482427946557</c:v>
                </c:pt>
                <c:pt idx="107">
                  <c:v>0.41624016356818794</c:v>
                </c:pt>
                <c:pt idx="108">
                  <c:v>0.43131323380859865</c:v>
                </c:pt>
                <c:pt idx="109">
                  <c:v>0.44182892486085779</c:v>
                </c:pt>
                <c:pt idx="110">
                  <c:v>0.4553155933575691</c:v>
                </c:pt>
              </c:numCache>
            </c:numRef>
          </c:val>
        </c:ser>
        <c:ser>
          <c:idx val="2"/>
          <c:order val="2"/>
          <c:tx>
            <c:strRef>
              <c:f>Sheet2!$D$2</c:f>
              <c:strCache>
                <c:ptCount val="1"/>
                <c:pt idx="0">
                  <c:v>S Korea</c:v>
                </c:pt>
              </c:strCache>
            </c:strRef>
          </c:tx>
          <c:marker>
            <c:symbol val="none"/>
          </c:marker>
          <c:cat>
            <c:numRef>
              <c:f>Sheet2!$A$3:$A$113</c:f>
              <c:numCache>
                <c:formatCode>General</c:formatCode>
                <c:ptCount val="111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  <c:pt idx="109">
                  <c:v>2009</c:v>
                </c:pt>
                <c:pt idx="110">
                  <c:v>2010</c:v>
                </c:pt>
              </c:numCache>
            </c:numRef>
          </c:cat>
          <c:val>
            <c:numRef>
              <c:f>Sheet2!$D$3:$D$113</c:f>
              <c:numCache>
                <c:formatCode>General</c:formatCode>
                <c:ptCount val="111"/>
                <c:pt idx="11">
                  <c:v>9.0199888956756263E-2</c:v>
                </c:pt>
                <c:pt idx="12">
                  <c:v>9.0543490914196875E-2</c:v>
                </c:pt>
                <c:pt idx="13">
                  <c:v>9.1582163069658371E-2</c:v>
                </c:pt>
                <c:pt idx="14">
                  <c:v>0.10494515041588014</c:v>
                </c:pt>
                <c:pt idx="15">
                  <c:v>0.1202860870913046</c:v>
                </c:pt>
                <c:pt idx="16">
                  <c:v>0.10413747031286112</c:v>
                </c:pt>
                <c:pt idx="17">
                  <c:v>0.11899727900609625</c:v>
                </c:pt>
                <c:pt idx="18">
                  <c:v>0.11803854386287529</c:v>
                </c:pt>
                <c:pt idx="19">
                  <c:v>0.12432213372983954</c:v>
                </c:pt>
                <c:pt idx="20">
                  <c:v>0.10981090551189319</c:v>
                </c:pt>
                <c:pt idx="21">
                  <c:v>0.12258364390797362</c:v>
                </c:pt>
                <c:pt idx="22">
                  <c:v>0.10731019154849566</c:v>
                </c:pt>
                <c:pt idx="23">
                  <c:v>0.10243727862178285</c:v>
                </c:pt>
                <c:pt idx="24">
                  <c:v>0.10111161832432196</c:v>
                </c:pt>
                <c:pt idx="25">
                  <c:v>9.9486728658625512E-2</c:v>
                </c:pt>
                <c:pt idx="26">
                  <c:v>9.7393367267930117E-2</c:v>
                </c:pt>
                <c:pt idx="27">
                  <c:v>0.10116060351052722</c:v>
                </c:pt>
                <c:pt idx="28">
                  <c:v>0.10113719009757774</c:v>
                </c:pt>
                <c:pt idx="29">
                  <c:v>9.0452354282189645E-2</c:v>
                </c:pt>
                <c:pt idx="30">
                  <c:v>9.4293404961397237E-2</c:v>
                </c:pt>
                <c:pt idx="31">
                  <c:v>0.10262751511863978</c:v>
                </c:pt>
                <c:pt idx="32">
                  <c:v>0.11821215606910745</c:v>
                </c:pt>
                <c:pt idx="33">
                  <c:v>0.14574112057339592</c:v>
                </c:pt>
                <c:pt idx="34">
                  <c:v>0.13493409249567387</c:v>
                </c:pt>
                <c:pt idx="35">
                  <c:v>0.1365760643807799</c:v>
                </c:pt>
                <c:pt idx="36">
                  <c:v>0.1293268892233857</c:v>
                </c:pt>
                <c:pt idx="37">
                  <c:v>0.13558953382135447</c:v>
                </c:pt>
                <c:pt idx="38">
                  <c:v>0.14751903681389264</c:v>
                </c:pt>
                <c:pt idx="39">
                  <c:v>0.12249827706482228</c:v>
                </c:pt>
                <c:pt idx="40">
                  <c:v>0.12744322137626582</c:v>
                </c:pt>
                <c:pt idx="50">
                  <c:v>8.9306469464785918E-2</c:v>
                </c:pt>
                <c:pt idx="51">
                  <c:v>7.779773395452888E-2</c:v>
                </c:pt>
                <c:pt idx="52">
                  <c:v>8.0972539338945007E-2</c:v>
                </c:pt>
                <c:pt idx="53">
                  <c:v>0.1009814263818144</c:v>
                </c:pt>
                <c:pt idx="54">
                  <c:v>0.10849931633272095</c:v>
                </c:pt>
                <c:pt idx="55">
                  <c:v>0.10726548825542906</c:v>
                </c:pt>
                <c:pt idx="56">
                  <c:v>0.10526292204091706</c:v>
                </c:pt>
                <c:pt idx="57">
                  <c:v>0.11040919160867424</c:v>
                </c:pt>
                <c:pt idx="58">
                  <c:v>0.11606472339070167</c:v>
                </c:pt>
                <c:pt idx="59">
                  <c:v>0.11066256269649336</c:v>
                </c:pt>
                <c:pt idx="60">
                  <c:v>0.10825720835784342</c:v>
                </c:pt>
                <c:pt idx="61">
                  <c:v>0.1093335050205004</c:v>
                </c:pt>
                <c:pt idx="62">
                  <c:v>0.10459304385253326</c:v>
                </c:pt>
                <c:pt idx="63">
                  <c:v>0.10745648533755348</c:v>
                </c:pt>
                <c:pt idx="64">
                  <c:v>0.10879968694717435</c:v>
                </c:pt>
                <c:pt idx="65">
                  <c:v>0.10703979888584579</c:v>
                </c:pt>
                <c:pt idx="66">
                  <c:v>0.11103646700063344</c:v>
                </c:pt>
                <c:pt idx="67">
                  <c:v>0.11476958821515189</c:v>
                </c:pt>
                <c:pt idx="68">
                  <c:v>0.12191734685301449</c:v>
                </c:pt>
                <c:pt idx="69">
                  <c:v>0.1343930886946951</c:v>
                </c:pt>
                <c:pt idx="70">
                  <c:v>0.14420197697087034</c:v>
                </c:pt>
                <c:pt idx="71">
                  <c:v>0.15239902275402506</c:v>
                </c:pt>
                <c:pt idx="72">
                  <c:v>0.15406984491591025</c:v>
                </c:pt>
                <c:pt idx="73">
                  <c:v>0.16922533537722595</c:v>
                </c:pt>
                <c:pt idx="74">
                  <c:v>0.18283907297222152</c:v>
                </c:pt>
                <c:pt idx="75">
                  <c:v>0.19416439984078906</c:v>
                </c:pt>
                <c:pt idx="76">
                  <c:v>0.20479472904359433</c:v>
                </c:pt>
                <c:pt idx="77">
                  <c:v>0.21487436154364015</c:v>
                </c:pt>
                <c:pt idx="78">
                  <c:v>0.22118975081896605</c:v>
                </c:pt>
                <c:pt idx="79">
                  <c:v>0.22853460930041855</c:v>
                </c:pt>
                <c:pt idx="80">
                  <c:v>0.22145772487957519</c:v>
                </c:pt>
                <c:pt idx="81">
                  <c:v>0.22814825509909281</c:v>
                </c:pt>
                <c:pt idx="82">
                  <c:v>0.24869088316151391</c:v>
                </c:pt>
                <c:pt idx="83">
                  <c:v>0.26463659016693236</c:v>
                </c:pt>
                <c:pt idx="84">
                  <c:v>0.26709295311646014</c:v>
                </c:pt>
                <c:pt idx="85">
                  <c:v>0.2737029113271186</c:v>
                </c:pt>
                <c:pt idx="86">
                  <c:v>0.29492106277654678</c:v>
                </c:pt>
                <c:pt idx="87">
                  <c:v>0.317422759783765</c:v>
                </c:pt>
                <c:pt idx="88">
                  <c:v>0.33870127505706499</c:v>
                </c:pt>
                <c:pt idx="89">
                  <c:v>0.3481159854555253</c:v>
                </c:pt>
                <c:pt idx="90">
                  <c:v>0.37518167629771915</c:v>
                </c:pt>
                <c:pt idx="91">
                  <c:v>0.41370808445795582</c:v>
                </c:pt>
                <c:pt idx="92">
                  <c:v>0.42419535209944309</c:v>
                </c:pt>
                <c:pt idx="93">
                  <c:v>0.43955669120271695</c:v>
                </c:pt>
                <c:pt idx="94">
                  <c:v>0.46060410519906825</c:v>
                </c:pt>
                <c:pt idx="95">
                  <c:v>0.49089074787654879</c:v>
                </c:pt>
                <c:pt idx="96">
                  <c:v>0.50903695475874211</c:v>
                </c:pt>
                <c:pt idx="97">
                  <c:v>0.51777287313699771</c:v>
                </c:pt>
                <c:pt idx="98">
                  <c:v>0.46979233189215824</c:v>
                </c:pt>
                <c:pt idx="99">
                  <c:v>0.49837380640663159</c:v>
                </c:pt>
                <c:pt idx="100">
                  <c:v>0.52252699112307521</c:v>
                </c:pt>
                <c:pt idx="101">
                  <c:v>0.53893225931674082</c:v>
                </c:pt>
                <c:pt idx="102">
                  <c:v>0.56933598361758975</c:v>
                </c:pt>
                <c:pt idx="103">
                  <c:v>0.57306706122798079</c:v>
                </c:pt>
                <c:pt idx="104">
                  <c:v>0.58241878412794734</c:v>
                </c:pt>
                <c:pt idx="105">
                  <c:v>0.59099696540721491</c:v>
                </c:pt>
                <c:pt idx="106">
                  <c:v>0.60987197323082609</c:v>
                </c:pt>
                <c:pt idx="107">
                  <c:v>0.63332298823505362</c:v>
                </c:pt>
                <c:pt idx="108">
                  <c:v>0.6544944417345262</c:v>
                </c:pt>
                <c:pt idx="109">
                  <c:v>0.68445638853864477</c:v>
                </c:pt>
                <c:pt idx="110">
                  <c:v>0.71170544312685891</c:v>
                </c:pt>
              </c:numCache>
            </c:numRef>
          </c:val>
        </c:ser>
        <c:marker val="1"/>
        <c:axId val="100562048"/>
        <c:axId val="100564352"/>
      </c:lineChart>
      <c:dateAx>
        <c:axId val="100562048"/>
        <c:scaling>
          <c:orientation val="minMax"/>
        </c:scaling>
        <c:axPos val="b"/>
        <c:numFmt formatCode="General" sourceLinked="1"/>
        <c:majorTickMark val="in"/>
        <c:tickLblPos val="nextTo"/>
        <c:txPr>
          <a:bodyPr rot="0" vert="horz"/>
          <a:lstStyle/>
          <a:p>
            <a:pPr>
              <a:defRPr sz="1200"/>
            </a:pPr>
            <a:endParaRPr lang="es-AR"/>
          </a:p>
        </c:txPr>
        <c:crossAx val="100564352"/>
        <c:crosses val="autoZero"/>
        <c:lblOffset val="100"/>
        <c:baseTimeUnit val="days"/>
      </c:dateAx>
      <c:valAx>
        <c:axId val="100564352"/>
        <c:scaling>
          <c:orientation val="minMax"/>
        </c:scaling>
        <c:axPos val="l"/>
        <c:majorGridlines/>
        <c:numFmt formatCode="0%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s-AR"/>
          </a:p>
        </c:txPr>
        <c:crossAx val="10056204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es-AR"/>
        </a:p>
      </c:txPr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title>
      <c:tx>
        <c:rich>
          <a:bodyPr/>
          <a:lstStyle/>
          <a:p>
            <a:pPr>
              <a:defRPr/>
            </a:pPr>
            <a:r>
              <a:rPr lang="en-US"/>
              <a:t>La Distribución del Ingreso de los Niños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datos!$H$2</c:f>
              <c:strCache>
                <c:ptCount val="1"/>
                <c:pt idx="0">
                  <c:v>Grupo1 (ingreso &lt; .5 ing medio)</c:v>
                </c:pt>
              </c:strCache>
            </c:strRef>
          </c:tx>
          <c:marker>
            <c:symbol val="none"/>
          </c:marker>
          <c:cat>
            <c:numRef>
              <c:f>datos!$A$3:$A$37</c:f>
              <c:numCache>
                <c:formatCode>General</c:formatCode>
                <c:ptCount val="35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</c:numCache>
            </c:numRef>
          </c:cat>
          <c:val>
            <c:numRef>
              <c:f>datos!$H$3:$H$37</c:f>
              <c:numCache>
                <c:formatCode>General</c:formatCode>
                <c:ptCount val="35"/>
                <c:pt idx="0" formatCode="_ * #,##0.00_ ;_ * \-#,##0.00_ ;_ * &quot;-&quot;??_ ;_ @_ ">
                  <c:v>0.30580425</c:v>
                </c:pt>
                <c:pt idx="6" formatCode="_ * #,##0.00_ ;_ * \-#,##0.00_ ;_ * &quot;-&quot;??_ ;_ @_ ">
                  <c:v>0.43779451000000003</c:v>
                </c:pt>
                <c:pt idx="12" formatCode="_ * #,##0.00_ ;_ * \-#,##0.00_ ;_ * &quot;-&quot;??_ ;_ @_ ">
                  <c:v>0.46564811</c:v>
                </c:pt>
                <c:pt idx="13" formatCode="_ * #,##0.00_ ;_ * \-#,##0.00_ ;_ * &quot;-&quot;??_ ;_ @_ ">
                  <c:v>0.50541818000000005</c:v>
                </c:pt>
                <c:pt idx="14" formatCode="_ * #,##0.00_ ;_ * \-#,##0.00_ ;_ * &quot;-&quot;??_ ;_ @_ ">
                  <c:v>0.50045609000000002</c:v>
                </c:pt>
                <c:pt idx="15" formatCode="_ * #,##0.00_ ;_ * \-#,##0.00_ ;_ * &quot;-&quot;??_ ;_ @_ ">
                  <c:v>0.49063277</c:v>
                </c:pt>
                <c:pt idx="16" formatCode="_ * #,##0.00_ ;_ * \-#,##0.00_ ;_ * &quot;-&quot;??_ ;_ @_ ">
                  <c:v>0.46705418999999998</c:v>
                </c:pt>
                <c:pt idx="17" formatCode="_ * #,##0.00_ ;_ * \-#,##0.00_ ;_ * &quot;-&quot;??_ ;_ @_ ">
                  <c:v>0.50147021000000003</c:v>
                </c:pt>
                <c:pt idx="18" formatCode="_ * #,##0.00_ ;_ * \-#,##0.00_ ;_ * &quot;-&quot;??_ ;_ @_ ">
                  <c:v>0.54603701999999998</c:v>
                </c:pt>
                <c:pt idx="19" formatCode="_ * #,##0.00_ ;_ * \-#,##0.00_ ;_ * &quot;-&quot;??_ ;_ @_ ">
                  <c:v>0.56744081000000002</c:v>
                </c:pt>
                <c:pt idx="20" formatCode="_ * #,##0.00_ ;_ * \-#,##0.00_ ;_ * &quot;-&quot;??_ ;_ @_ ">
                  <c:v>0.54691135999999996</c:v>
                </c:pt>
                <c:pt idx="21" formatCode="_ * #,##0.00_ ;_ * \-#,##0.00_ ;_ * &quot;-&quot;??_ ;_ @_ ">
                  <c:v>0.59490639000000001</c:v>
                </c:pt>
                <c:pt idx="26" formatCode="_ * #,##0.00_ ;_ * \-#,##0.00_ ;_ * &quot;-&quot;??_ ;_ @_ ">
                  <c:v>0.66750198999999999</c:v>
                </c:pt>
                <c:pt idx="27" formatCode="_ * #,##0.00_ ;_ * \-#,##0.00_ ;_ * &quot;-&quot;??_ ;_ @_ ">
                  <c:v>0.56797564</c:v>
                </c:pt>
                <c:pt idx="28" formatCode="_ * #,##0.00_ ;_ * \-#,##0.00_ ;_ * &quot;-&quot;??_ ;_ @_ ">
                  <c:v>0.54395092</c:v>
                </c:pt>
                <c:pt idx="29" formatCode="_ * #,##0.00_ ;_ * \-#,##0.00_ ;_ * &quot;-&quot;??_ ;_ @_ ">
                  <c:v>0.51514322000000001</c:v>
                </c:pt>
                <c:pt idx="31" formatCode="_ * #,##0.00_ ;_ * \-#,##0.00_ ;_ * &quot;-&quot;??_ ;_ @_ ">
                  <c:v>0.54885328</c:v>
                </c:pt>
                <c:pt idx="32" formatCode="_ * #,##0.00_ ;_ * \-#,##0.00_ ;_ * &quot;-&quot;??_ ;_ @_ ">
                  <c:v>0.50367181999999999</c:v>
                </c:pt>
                <c:pt idx="33" formatCode="_ * #,##0.00_ ;_ * \-#,##0.00_ ;_ * &quot;-&quot;??_ ;_ @_ ">
                  <c:v>0.51199185999999997</c:v>
                </c:pt>
                <c:pt idx="34" formatCode="_ * #,##0.00_ ;_ * \-#,##0.00_ ;_ * &quot;-&quot;??_ ;_ @_ ">
                  <c:v>0.48705356999999999</c:v>
                </c:pt>
              </c:numCache>
            </c:numRef>
          </c:val>
        </c:ser>
        <c:ser>
          <c:idx val="1"/>
          <c:order val="1"/>
          <c:tx>
            <c:strRef>
              <c:f>datos!$I$2</c:f>
              <c:strCache>
                <c:ptCount val="1"/>
                <c:pt idx="0">
                  <c:v>Grupo2 (0,5 ing medio &lt; ingreso &lt; .75 ing medio)</c:v>
                </c:pt>
              </c:strCache>
            </c:strRef>
          </c:tx>
          <c:marker>
            <c:symbol val="none"/>
          </c:marker>
          <c:cat>
            <c:numRef>
              <c:f>datos!$A$3:$A$37</c:f>
              <c:numCache>
                <c:formatCode>General</c:formatCode>
                <c:ptCount val="35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</c:numCache>
            </c:numRef>
          </c:cat>
          <c:val>
            <c:numRef>
              <c:f>datos!$I$3:$I$37</c:f>
              <c:numCache>
                <c:formatCode>General</c:formatCode>
                <c:ptCount val="35"/>
                <c:pt idx="0" formatCode="_ * #,##0.00_ ;_ * \-#,##0.00_ ;_ * &quot;-&quot;??_ ;_ @_ ">
                  <c:v>0.29022791999999997</c:v>
                </c:pt>
                <c:pt idx="6" formatCode="_ * #,##0.00_ ;_ * \-#,##0.00_ ;_ * &quot;-&quot;??_ ;_ @_ ">
                  <c:v>0.20619435999999999</c:v>
                </c:pt>
                <c:pt idx="12" formatCode="_ * #,##0.00_ ;_ * \-#,##0.00_ ;_ * &quot;-&quot;??_ ;_ @_ ">
                  <c:v>0.21241457999999999</c:v>
                </c:pt>
                <c:pt idx="13" formatCode="_ * #,##0.00_ ;_ * \-#,##0.00_ ;_ * &quot;-&quot;??_ ;_ @_ ">
                  <c:v>0.18573629999999999</c:v>
                </c:pt>
                <c:pt idx="14" formatCode="_ * #,##0.00_ ;_ * \-#,##0.00_ ;_ * &quot;-&quot;??_ ;_ @_ ">
                  <c:v>0.21654825</c:v>
                </c:pt>
                <c:pt idx="15" formatCode="_ * #,##0.00_ ;_ * \-#,##0.00_ ;_ * &quot;-&quot;??_ ;_ @_ ">
                  <c:v>0.20136498</c:v>
                </c:pt>
                <c:pt idx="16" formatCode="_ * #,##0.00_ ;_ * \-#,##0.00_ ;_ * &quot;-&quot;??_ ;_ @_ ">
                  <c:v>0.21079729</c:v>
                </c:pt>
                <c:pt idx="17" formatCode="_ * #,##0.00_ ;_ * \-#,##0.00_ ;_ * &quot;-&quot;??_ ;_ @_ ">
                  <c:v>0.20501858000000001</c:v>
                </c:pt>
                <c:pt idx="18" formatCode="_ * #,##0.00_ ;_ * \-#,##0.00_ ;_ * &quot;-&quot;??_ ;_ @_ ">
                  <c:v>0.18235233000000001</c:v>
                </c:pt>
                <c:pt idx="19" formatCode="_ * #,##0.00_ ;_ * \-#,##0.00_ ;_ * &quot;-&quot;??_ ;_ @_ ">
                  <c:v>0.17321713</c:v>
                </c:pt>
                <c:pt idx="20" formatCode="_ * #,##0.00_ ;_ * \-#,##0.00_ ;_ * &quot;-&quot;??_ ;_ @_ ">
                  <c:v>0.22554257999999999</c:v>
                </c:pt>
                <c:pt idx="21" formatCode="_ * #,##0.00_ ;_ * \-#,##0.00_ ;_ * &quot;-&quot;??_ ;_ @_ ">
                  <c:v>0.16014808</c:v>
                </c:pt>
                <c:pt idx="26" formatCode="_ * #,##0.00_ ;_ * \-#,##0.00_ ;_ * &quot;-&quot;??_ ;_ @_ ">
                  <c:v>0.11257198</c:v>
                </c:pt>
                <c:pt idx="27" formatCode="_ * #,##0.00_ ;_ * \-#,##0.00_ ;_ * &quot;-&quot;??_ ;_ @_ ">
                  <c:v>0.16468361000000001</c:v>
                </c:pt>
                <c:pt idx="28" formatCode="_ * #,##0.00_ ;_ * \-#,##0.00_ ;_ * &quot;-&quot;??_ ;_ @_ ">
                  <c:v>0.19546083</c:v>
                </c:pt>
                <c:pt idx="29" formatCode="_ * #,##0.00_ ;_ * \-#,##0.00_ ;_ * &quot;-&quot;??_ ;_ @_ ">
                  <c:v>0.17963952999999999</c:v>
                </c:pt>
                <c:pt idx="31" formatCode="_ * #,##0.00_ ;_ * \-#,##0.00_ ;_ * &quot;-&quot;??_ ;_ @_ ">
                  <c:v>0.16326504999999999</c:v>
                </c:pt>
                <c:pt idx="32" formatCode="_ * #,##0.00_ ;_ * \-#,##0.00_ ;_ * &quot;-&quot;??_ ;_ @_ ">
                  <c:v>0.18686795</c:v>
                </c:pt>
                <c:pt idx="33" formatCode="_ * #,##0.00_ ;_ * \-#,##0.00_ ;_ * &quot;-&quot;??_ ;_ @_ ">
                  <c:v>0.21871315999999999</c:v>
                </c:pt>
                <c:pt idx="34" formatCode="_ * #,##0.00_ ;_ * \-#,##0.00_ ;_ * &quot;-&quot;??_ ;_ @_ ">
                  <c:v>0.19854358</c:v>
                </c:pt>
              </c:numCache>
            </c:numRef>
          </c:val>
        </c:ser>
        <c:ser>
          <c:idx val="2"/>
          <c:order val="2"/>
          <c:tx>
            <c:strRef>
              <c:f>datos!$J$2</c:f>
              <c:strCache>
                <c:ptCount val="1"/>
                <c:pt idx="0">
                  <c:v>Grupo3 (.75 ing medio &lt; ingreso &lt; ing medio)</c:v>
                </c:pt>
              </c:strCache>
            </c:strRef>
          </c:tx>
          <c:marker>
            <c:symbol val="none"/>
          </c:marker>
          <c:cat>
            <c:numRef>
              <c:f>datos!$A$3:$A$37</c:f>
              <c:numCache>
                <c:formatCode>General</c:formatCode>
                <c:ptCount val="35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</c:numCache>
            </c:numRef>
          </c:cat>
          <c:val>
            <c:numRef>
              <c:f>datos!$J$3:$J$37</c:f>
              <c:numCache>
                <c:formatCode>General</c:formatCode>
                <c:ptCount val="35"/>
                <c:pt idx="0" formatCode="_ * #,##0.00_ ;_ * \-#,##0.00_ ;_ * &quot;-&quot;??_ ;_ @_ ">
                  <c:v>0.20245141</c:v>
                </c:pt>
                <c:pt idx="6" formatCode="_ * #,##0.00_ ;_ * \-#,##0.00_ ;_ * &quot;-&quot;??_ ;_ @_ ">
                  <c:v>0.12768434000000001</c:v>
                </c:pt>
                <c:pt idx="12" formatCode="_ * #,##0.00_ ;_ * \-#,##0.00_ ;_ * &quot;-&quot;??_ ;_ @_ ">
                  <c:v>0.11429431</c:v>
                </c:pt>
                <c:pt idx="13" formatCode="_ * #,##0.00_ ;_ * \-#,##0.00_ ;_ * &quot;-&quot;??_ ;_ @_ ">
                  <c:v>0.10931229000000001</c:v>
                </c:pt>
                <c:pt idx="14" formatCode="_ * #,##0.00_ ;_ * \-#,##0.00_ ;_ * &quot;-&quot;??_ ;_ @_ ">
                  <c:v>9.1645790000000005E-2</c:v>
                </c:pt>
                <c:pt idx="15" formatCode="_ * #,##0.00_ ;_ * \-#,##0.00_ ;_ * &quot;-&quot;??_ ;_ @_ ">
                  <c:v>9.0558630000000001E-2</c:v>
                </c:pt>
                <c:pt idx="16" formatCode="_ * #,##0.00_ ;_ * \-#,##0.00_ ;_ * &quot;-&quot;??_ ;_ @_ ">
                  <c:v>0.12540281</c:v>
                </c:pt>
                <c:pt idx="17" formatCode="_ * #,##0.00_ ;_ * \-#,##0.00_ ;_ * &quot;-&quot;??_ ;_ @_ ">
                  <c:v>9.4628829999999997E-2</c:v>
                </c:pt>
                <c:pt idx="18" formatCode="_ * #,##0.00_ ;_ * \-#,##0.00_ ;_ * &quot;-&quot;??_ ;_ @_ ">
                  <c:v>8.2033170000000002E-2</c:v>
                </c:pt>
                <c:pt idx="19" formatCode="_ * #,##0.00_ ;_ * \-#,##0.00_ ;_ * &quot;-&quot;??_ ;_ @_ ">
                  <c:v>9.4906119999999997E-2</c:v>
                </c:pt>
                <c:pt idx="20" formatCode="_ * #,##0.00_ ;_ * \-#,##0.00_ ;_ * &quot;-&quot;??_ ;_ @_ ">
                  <c:v>8.0858719999999995E-2</c:v>
                </c:pt>
                <c:pt idx="21" formatCode="_ * #,##0.00_ ;_ * \-#,##0.00_ ;_ * &quot;-&quot;??_ ;_ @_ ">
                  <c:v>7.7171580000000004E-2</c:v>
                </c:pt>
                <c:pt idx="26" formatCode="_ * #,##0.00_ ;_ * \-#,##0.00_ ;_ * &quot;-&quot;??_ ;_ @_ ">
                  <c:v>7.1747439999999996E-2</c:v>
                </c:pt>
                <c:pt idx="27" formatCode="_ * #,##0.00_ ;_ * \-#,##0.00_ ;_ * &quot;-&quot;??_ ;_ @_ ">
                  <c:v>7.2312879999999996E-2</c:v>
                </c:pt>
                <c:pt idx="28" formatCode="_ * #,##0.00_ ;_ * \-#,##0.00_ ;_ * &quot;-&quot;??_ ;_ @_ ">
                  <c:v>9.8554020000000006E-2</c:v>
                </c:pt>
                <c:pt idx="29" formatCode="_ * #,##0.00_ ;_ * \-#,##0.00_ ;_ * &quot;-&quot;??_ ;_ @_ ">
                  <c:v>0.11947429</c:v>
                </c:pt>
                <c:pt idx="31" formatCode="_ * #,##0.00_ ;_ * \-#,##0.00_ ;_ * &quot;-&quot;??_ ;_ @_ ">
                  <c:v>9.7115019999999996E-2</c:v>
                </c:pt>
                <c:pt idx="32" formatCode="_ * #,##0.00_ ;_ * \-#,##0.00_ ;_ * &quot;-&quot;??_ ;_ @_ ">
                  <c:v>9.3069079999999998E-2</c:v>
                </c:pt>
                <c:pt idx="33" formatCode="_ * #,##0.00_ ;_ * \-#,##0.00_ ;_ * &quot;-&quot;??_ ;_ @_ ">
                  <c:v>9.4464850000000003E-2</c:v>
                </c:pt>
                <c:pt idx="34" formatCode="_ * #,##0.00_ ;_ * \-#,##0.00_ ;_ * &quot;-&quot;??_ ;_ @_ ">
                  <c:v>0.12251938</c:v>
                </c:pt>
              </c:numCache>
            </c:numRef>
          </c:val>
        </c:ser>
        <c:ser>
          <c:idx val="3"/>
          <c:order val="3"/>
          <c:tx>
            <c:strRef>
              <c:f>datos!$K$2</c:f>
              <c:strCache>
                <c:ptCount val="1"/>
                <c:pt idx="0">
                  <c:v>Grupo4 (ing medio &lt; ingreso  &lt; 1.5 ing medio)</c:v>
                </c:pt>
              </c:strCache>
            </c:strRef>
          </c:tx>
          <c:marker>
            <c:symbol val="none"/>
          </c:marker>
          <c:cat>
            <c:numRef>
              <c:f>datos!$A$3:$A$37</c:f>
              <c:numCache>
                <c:formatCode>General</c:formatCode>
                <c:ptCount val="35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</c:numCache>
            </c:numRef>
          </c:cat>
          <c:val>
            <c:numRef>
              <c:f>datos!$K$3:$K$37</c:f>
              <c:numCache>
                <c:formatCode>General</c:formatCode>
                <c:ptCount val="35"/>
                <c:pt idx="0" formatCode="_ * #,##0.00_ ;_ * \-#,##0.00_ ;_ * &quot;-&quot;??_ ;_ @_ ">
                  <c:v>0.11627965</c:v>
                </c:pt>
                <c:pt idx="6" formatCode="_ * #,##0.00_ ;_ * \-#,##0.00_ ;_ * &quot;-&quot;??_ ;_ @_ ">
                  <c:v>0.11538627</c:v>
                </c:pt>
                <c:pt idx="12" formatCode="_ * #,##0.00_ ;_ * \-#,##0.00_ ;_ * &quot;-&quot;??_ ;_ @_ ">
                  <c:v>0.11181120999999999</c:v>
                </c:pt>
                <c:pt idx="13" formatCode="_ * #,##0.00_ ;_ * \-#,##0.00_ ;_ * &quot;-&quot;??_ ;_ @_ ">
                  <c:v>8.2751690000000003E-2</c:v>
                </c:pt>
                <c:pt idx="14" formatCode="_ * #,##0.00_ ;_ * \-#,##0.00_ ;_ * &quot;-&quot;??_ ;_ @_ ">
                  <c:v>9.4720609999999997E-2</c:v>
                </c:pt>
                <c:pt idx="15" formatCode="_ * #,##0.00_ ;_ * \-#,##0.00_ ;_ * &quot;-&quot;??_ ;_ @_ ">
                  <c:v>0.10943691</c:v>
                </c:pt>
                <c:pt idx="16" formatCode="_ * #,##0.00_ ;_ * \-#,##0.00_ ;_ * &quot;-&quot;??_ ;_ @_ ">
                  <c:v>8.3235210000000004E-2</c:v>
                </c:pt>
                <c:pt idx="17" formatCode="_ * #,##0.00_ ;_ * \-#,##0.00_ ;_ * &quot;-&quot;??_ ;_ @_ ">
                  <c:v>0.11033057</c:v>
                </c:pt>
                <c:pt idx="18" formatCode="_ * #,##0.00_ ;_ * \-#,##0.00_ ;_ * &quot;-&quot;??_ ;_ @_ ">
                  <c:v>7.7053819999999995E-2</c:v>
                </c:pt>
                <c:pt idx="19" formatCode="_ * #,##0.00_ ;_ * \-#,##0.00_ ;_ * &quot;-&quot;??_ ;_ @_ ">
                  <c:v>8.4317069999999994E-2</c:v>
                </c:pt>
                <c:pt idx="20" formatCode="_ * #,##0.00_ ;_ * \-#,##0.00_ ;_ * &quot;-&quot;??_ ;_ @_ ">
                  <c:v>7.6581739999999995E-2</c:v>
                </c:pt>
                <c:pt idx="21" formatCode="_ * #,##0.00_ ;_ * \-#,##0.00_ ;_ * &quot;-&quot;??_ ;_ @_ ">
                  <c:v>7.119209E-2</c:v>
                </c:pt>
                <c:pt idx="26" formatCode="_ * #,##0.00_ ;_ * \-#,##0.00_ ;_ * &quot;-&quot;??_ ;_ @_ ">
                  <c:v>7.3518979999999998E-2</c:v>
                </c:pt>
                <c:pt idx="27" formatCode="_ * #,##0.00_ ;_ * \-#,##0.00_ ;_ * &quot;-&quot;??_ ;_ @_ ">
                  <c:v>9.9515450000000005E-2</c:v>
                </c:pt>
                <c:pt idx="28" formatCode="_ * #,##0.00_ ;_ * \-#,##0.00_ ;_ * &quot;-&quot;??_ ;_ @_ ">
                  <c:v>8.0032590000000001E-2</c:v>
                </c:pt>
                <c:pt idx="29" formatCode="_ * #,##0.00_ ;_ * \-#,##0.00_ ;_ * &quot;-&quot;??_ ;_ @_ ">
                  <c:v>0.11109494</c:v>
                </c:pt>
                <c:pt idx="31" formatCode="_ * #,##0.00_ ;_ * \-#,##0.00_ ;_ * &quot;-&quot;??_ ;_ @_ ">
                  <c:v>7.8068960000000007E-2</c:v>
                </c:pt>
                <c:pt idx="32" formatCode="_ * #,##0.00_ ;_ * \-#,##0.00_ ;_ * &quot;-&quot;??_ ;_ @_ ">
                  <c:v>0.11258575</c:v>
                </c:pt>
                <c:pt idx="33" formatCode="_ * #,##0.00_ ;_ * \-#,##0.00_ ;_ * &quot;-&quot;??_ ;_ @_ ">
                  <c:v>9.2069479999999995E-2</c:v>
                </c:pt>
                <c:pt idx="34" formatCode="_ * #,##0.00_ ;_ * \-#,##0.00_ ;_ * &quot;-&quot;??_ ;_ @_ ">
                  <c:v>0.11345898</c:v>
                </c:pt>
              </c:numCache>
            </c:numRef>
          </c:val>
        </c:ser>
        <c:ser>
          <c:idx val="4"/>
          <c:order val="4"/>
          <c:tx>
            <c:strRef>
              <c:f>datos!$L$2</c:f>
              <c:strCache>
                <c:ptCount val="1"/>
                <c:pt idx="0">
                  <c:v>Grupo5 (ingreso &gt; 1.5 ing medio)</c:v>
                </c:pt>
              </c:strCache>
            </c:strRef>
          </c:tx>
          <c:marker>
            <c:symbol val="none"/>
          </c:marker>
          <c:cat>
            <c:numRef>
              <c:f>datos!$A$3:$A$37</c:f>
              <c:numCache>
                <c:formatCode>General</c:formatCode>
                <c:ptCount val="35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</c:numCache>
            </c:numRef>
          </c:cat>
          <c:val>
            <c:numRef>
              <c:f>datos!$L$3:$L$37</c:f>
              <c:numCache>
                <c:formatCode>General</c:formatCode>
                <c:ptCount val="35"/>
                <c:pt idx="0" formatCode="_ * #,##0.00_ ;_ * \-#,##0.00_ ;_ * &quot;-&quot;??_ ;_ @_ ">
                  <c:v>8.5236790000000007E-2</c:v>
                </c:pt>
                <c:pt idx="6" formatCode="_ * #,##0.00_ ;_ * \-#,##0.00_ ;_ * &quot;-&quot;??_ ;_ @_ ">
                  <c:v>0.11294053</c:v>
                </c:pt>
                <c:pt idx="12" formatCode="_ * #,##0.00_ ;_ * \-#,##0.00_ ;_ * &quot;-&quot;??_ ;_ @_ ">
                  <c:v>9.583179E-2</c:v>
                </c:pt>
                <c:pt idx="13" formatCode="_ * #,##0.00_ ;_ * \-#,##0.00_ ;_ * &quot;-&quot;??_ ;_ @_ ">
                  <c:v>0.11678152</c:v>
                </c:pt>
                <c:pt idx="14" formatCode="_ * #,##0.00_ ;_ * \-#,##0.00_ ;_ * &quot;-&quot;??_ ;_ @_ ">
                  <c:v>9.6629259999999995E-2</c:v>
                </c:pt>
                <c:pt idx="15" formatCode="_ * #,##0.00_ ;_ * \-#,##0.00_ ;_ * &quot;-&quot;??_ ;_ @_ ">
                  <c:v>0.10800671000000001</c:v>
                </c:pt>
                <c:pt idx="16" formatCode="_ * #,##0.00_ ;_ * \-#,##0.00_ ;_ * &quot;-&quot;??_ ;_ @_ ">
                  <c:v>0.11351051</c:v>
                </c:pt>
                <c:pt idx="17" formatCode="_ * #,##0.00_ ;_ * \-#,##0.00_ ;_ * &quot;-&quot;??_ ;_ @_ ">
                  <c:v>8.8551840000000007E-2</c:v>
                </c:pt>
                <c:pt idx="18" formatCode="_ * #,##0.00_ ;_ * \-#,##0.00_ ;_ * &quot;-&quot;??_ ;_ @_ ">
                  <c:v>0.11252367000000001</c:v>
                </c:pt>
                <c:pt idx="19" formatCode="_ * #,##0.00_ ;_ * \-#,##0.00_ ;_ * &quot;-&quot;??_ ;_ @_ ">
                  <c:v>8.0118869999999995E-2</c:v>
                </c:pt>
                <c:pt idx="20" formatCode="_ * #,##0.00_ ;_ * \-#,##0.00_ ;_ * &quot;-&quot;??_ ;_ @_ ">
                  <c:v>7.0105600000000004E-2</c:v>
                </c:pt>
                <c:pt idx="21" formatCode="_ * #,##0.00_ ;_ * \-#,##0.00_ ;_ * &quot;-&quot;??_ ;_ @_ ">
                  <c:v>9.6581849999999997E-2</c:v>
                </c:pt>
                <c:pt idx="26" formatCode="_ * #,##0.00_ ;_ * \-#,##0.00_ ;_ * &quot;-&quot;??_ ;_ @_ ">
                  <c:v>7.4659630000000005E-2</c:v>
                </c:pt>
                <c:pt idx="27" formatCode="_ * #,##0.00_ ;_ * \-#,##0.00_ ;_ * &quot;-&quot;??_ ;_ @_ ">
                  <c:v>9.5512440000000004E-2</c:v>
                </c:pt>
                <c:pt idx="28" formatCode="_ * #,##0.00_ ;_ * \-#,##0.00_ ;_ * &quot;-&quot;??_ ;_ @_ ">
                  <c:v>8.2001660000000004E-2</c:v>
                </c:pt>
                <c:pt idx="29" formatCode="_ * #,##0.00_ ;_ * \-#,##0.00_ ;_ * &quot;-&quot;??_ ;_ @_ ">
                  <c:v>7.4648019999999995E-2</c:v>
                </c:pt>
                <c:pt idx="31" formatCode="_ * #,##0.00_ ;_ * \-#,##0.00_ ;_ * &quot;-&quot;??_ ;_ @_ ">
                  <c:v>0.11269767999999999</c:v>
                </c:pt>
                <c:pt idx="32" formatCode="_ * #,##0.00_ ;_ * \-#,##0.00_ ;_ * &quot;-&quot;??_ ;_ @_ ">
                  <c:v>0.10380536</c:v>
                </c:pt>
                <c:pt idx="33" formatCode="_ * #,##0.00_ ;_ * \-#,##0.00_ ;_ * &quot;-&quot;??_ ;_ @_ ">
                  <c:v>8.276066E-2</c:v>
                </c:pt>
                <c:pt idx="34" formatCode="_ * #,##0.00_ ;_ * \-#,##0.00_ ;_ * &quot;-&quot;??_ ;_ @_ ">
                  <c:v>7.8424480000000005E-2</c:v>
                </c:pt>
              </c:numCache>
            </c:numRef>
          </c:val>
        </c:ser>
        <c:ser>
          <c:idx val="5"/>
          <c:order val="5"/>
          <c:tx>
            <c:v>Grupo 1 + 2</c:v>
          </c:tx>
          <c:marker>
            <c:symbol val="none"/>
          </c:marker>
          <c:val>
            <c:numRef>
              <c:f>datos!$G$3:$G$37</c:f>
              <c:numCache>
                <c:formatCode>General</c:formatCode>
                <c:ptCount val="35"/>
                <c:pt idx="0" formatCode="_ * #,##0.00_ ;_ * \-#,##0.00_ ;_ * &quot;-&quot;??_ ;_ @_ ">
                  <c:v>0.59603216999999997</c:v>
                </c:pt>
                <c:pt idx="6" formatCode="_ * #,##0.00_ ;_ * \-#,##0.00_ ;_ * &quot;-&quot;??_ ;_ @_ ">
                  <c:v>0.64398887000000005</c:v>
                </c:pt>
                <c:pt idx="12" formatCode="_ * #,##0.00_ ;_ * \-#,##0.00_ ;_ * &quot;-&quot;??_ ;_ @_ ">
                  <c:v>0.67806268999999997</c:v>
                </c:pt>
                <c:pt idx="13" formatCode="_ * #,##0.00_ ;_ * \-#,##0.00_ ;_ * &quot;-&quot;??_ ;_ @_ ">
                  <c:v>0.69115448000000002</c:v>
                </c:pt>
                <c:pt idx="14" formatCode="_ * #,##0.00_ ;_ * \-#,##0.00_ ;_ * &quot;-&quot;??_ ;_ @_ ">
                  <c:v>0.71700434000000002</c:v>
                </c:pt>
                <c:pt idx="15" formatCode="_ * #,##0.00_ ;_ * \-#,##0.00_ ;_ * &quot;-&quot;??_ ;_ @_ ">
                  <c:v>0.69199774999999997</c:v>
                </c:pt>
                <c:pt idx="16" formatCode="_ * #,##0.00_ ;_ * \-#,##0.00_ ;_ * &quot;-&quot;??_ ;_ @_ ">
                  <c:v>0.67785147999999995</c:v>
                </c:pt>
                <c:pt idx="17" formatCode="_ * #,##0.00_ ;_ * \-#,##0.00_ ;_ * &quot;-&quot;??_ ;_ @_ ">
                  <c:v>0.70648879000000009</c:v>
                </c:pt>
                <c:pt idx="18" formatCode="_ * #,##0.00_ ;_ * \-#,##0.00_ ;_ * &quot;-&quot;??_ ;_ @_ ">
                  <c:v>0.72838935000000005</c:v>
                </c:pt>
                <c:pt idx="19" formatCode="_ * #,##0.00_ ;_ * \-#,##0.00_ ;_ * &quot;-&quot;??_ ;_ @_ ">
                  <c:v>0.74065793999999996</c:v>
                </c:pt>
                <c:pt idx="20" formatCode="_ * #,##0.00_ ;_ * \-#,##0.00_ ;_ * &quot;-&quot;??_ ;_ @_ ">
                  <c:v>0.77245393999999989</c:v>
                </c:pt>
                <c:pt idx="21" formatCode="_ * #,##0.00_ ;_ * \-#,##0.00_ ;_ * &quot;-&quot;??_ ;_ @_ ">
                  <c:v>0.75505447000000003</c:v>
                </c:pt>
                <c:pt idx="26" formatCode="_ * #,##0.00_ ;_ * \-#,##0.00_ ;_ * &quot;-&quot;??_ ;_ @_ ">
                  <c:v>0.78007397000000001</c:v>
                </c:pt>
                <c:pt idx="27" formatCode="_ * #,##0.00_ ;_ * \-#,##0.00_ ;_ * &quot;-&quot;??_ ;_ @_ ">
                  <c:v>0.73265924999999998</c:v>
                </c:pt>
                <c:pt idx="28" formatCode="_ * #,##0.00_ ;_ * \-#,##0.00_ ;_ * &quot;-&quot;??_ ;_ @_ ">
                  <c:v>0.73941175000000003</c:v>
                </c:pt>
                <c:pt idx="29" formatCode="_ * #,##0.00_ ;_ * \-#,##0.00_ ;_ * &quot;-&quot;??_ ;_ @_ ">
                  <c:v>0.69478275</c:v>
                </c:pt>
                <c:pt idx="31" formatCode="_ * #,##0.00_ ;_ * \-#,##0.00_ ;_ * &quot;-&quot;??_ ;_ @_ ">
                  <c:v>0.71211833000000002</c:v>
                </c:pt>
                <c:pt idx="32" formatCode="_ * #,##0.00_ ;_ * \-#,##0.00_ ;_ * &quot;-&quot;??_ ;_ @_ ">
                  <c:v>0.69053977</c:v>
                </c:pt>
                <c:pt idx="33" formatCode="_ * #,##0.00_ ;_ * \-#,##0.00_ ;_ * &quot;-&quot;??_ ;_ @_ ">
                  <c:v>0.73070501999999993</c:v>
                </c:pt>
                <c:pt idx="34" formatCode="_ * #,##0.00_ ;_ * \-#,##0.00_ ;_ * &quot;-&quot;??_ ;_ @_ ">
                  <c:v>0.68559714999999999</c:v>
                </c:pt>
              </c:numCache>
            </c:numRef>
          </c:val>
        </c:ser>
        <c:marker val="1"/>
        <c:axId val="105622528"/>
        <c:axId val="121475840"/>
      </c:lineChart>
      <c:catAx>
        <c:axId val="1056225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s-AR"/>
          </a:p>
        </c:txPr>
        <c:crossAx val="121475840"/>
        <c:crosses val="autoZero"/>
        <c:auto val="1"/>
        <c:lblAlgn val="ctr"/>
        <c:lblOffset val="100"/>
      </c:catAx>
      <c:valAx>
        <c:axId val="1214758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s-AR" sz="1400"/>
                  <a:t>Fracción de niños</a:t>
                </a:r>
                <a:r>
                  <a:rPr lang="es-AR" sz="1400" baseline="0"/>
                  <a:t> menores de 5 años en vada grupo de ingreso</a:t>
                </a:r>
                <a:endParaRPr lang="es-AR" sz="1400"/>
              </a:p>
            </c:rich>
          </c:tx>
          <c:layout/>
        </c:title>
        <c:numFmt formatCode="0%" sourceLinked="0"/>
        <c:majorTickMark val="none"/>
        <c:tickLblPos val="nextTo"/>
        <c:crossAx val="105622528"/>
        <c:crosses val="autoZero"/>
        <c:crossBetween val="between"/>
      </c:valAx>
    </c:plotArea>
    <c:legend>
      <c:legendPos val="b"/>
      <c:legendEntry>
        <c:idx val="5"/>
        <c:delete val="1"/>
      </c:legendEntry>
      <c:layout/>
      <c:txPr>
        <a:bodyPr/>
        <a:lstStyle/>
        <a:p>
          <a:pPr>
            <a:defRPr sz="1400"/>
          </a:pPr>
          <a:endParaRPr lang="es-AR"/>
        </a:p>
      </c:txPr>
    </c:legend>
    <c:dispBlanksAs val="span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0.04037</cdr:x>
      <cdr:y>0.95007</cdr:y>
    </cdr:from>
    <cdr:to>
      <cdr:x>0.25983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448" y="5984574"/>
          <a:ext cx="1905000" cy="314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AR" sz="1100"/>
        </a:p>
      </cdr:txBody>
    </cdr:sp>
  </cdr:relSizeAnchor>
  <cdr:relSizeAnchor xmlns:cdr="http://schemas.openxmlformats.org/drawingml/2006/chartDrawing">
    <cdr:from>
      <cdr:x>0.03313</cdr:x>
      <cdr:y>0.94471</cdr:y>
    </cdr:from>
    <cdr:to>
      <cdr:x>0.33851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7547" y="5959775"/>
          <a:ext cx="2650825" cy="3482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AR" sz="1100"/>
            <a:t>Fuente: Maddison Project Database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0.04037</cdr:x>
      <cdr:y>0.95007</cdr:y>
    </cdr:from>
    <cdr:to>
      <cdr:x>0.25983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448" y="5984574"/>
          <a:ext cx="1905000" cy="3145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AR" sz="1100"/>
        </a:p>
      </cdr:txBody>
    </cdr:sp>
  </cdr:relSizeAnchor>
  <cdr:relSizeAnchor xmlns:cdr="http://schemas.openxmlformats.org/drawingml/2006/chartDrawing">
    <cdr:from>
      <cdr:x>0.03313</cdr:x>
      <cdr:y>0.94471</cdr:y>
    </cdr:from>
    <cdr:to>
      <cdr:x>0.33851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7547" y="5959775"/>
          <a:ext cx="2650825" cy="3482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AR" sz="1100"/>
            <a:t>Fuente: Maddison Project Database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0.23198</cdr:x>
      <cdr:y>0.55846</cdr:y>
    </cdr:from>
    <cdr:to>
      <cdr:x>0.33745</cdr:x>
      <cdr:y>0.61276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1180" y="3511816"/>
          <a:ext cx="914400" cy="3414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AR" sz="1400"/>
            <a:t>Grupo 2</a:t>
          </a:r>
        </a:p>
      </cdr:txBody>
    </cdr:sp>
  </cdr:relSizeAnchor>
  <cdr:relSizeAnchor xmlns:cdr="http://schemas.openxmlformats.org/drawingml/2006/chartDrawing">
    <cdr:from>
      <cdr:x>0.26015</cdr:x>
      <cdr:y>0.37296</cdr:y>
    </cdr:from>
    <cdr:to>
      <cdr:x>0.36562</cdr:x>
      <cdr:y>0.42726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55449" y="2345307"/>
          <a:ext cx="914400" cy="3414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s-AR" sz="1400"/>
            <a:t>Grupo 1</a:t>
          </a:r>
        </a:p>
      </cdr:txBody>
    </cdr:sp>
  </cdr:relSizeAnchor>
  <cdr:relSizeAnchor xmlns:cdr="http://schemas.openxmlformats.org/drawingml/2006/chartDrawing">
    <cdr:from>
      <cdr:x>0.14925</cdr:x>
      <cdr:y>0.23435</cdr:y>
    </cdr:from>
    <cdr:to>
      <cdr:x>0.25472</cdr:x>
      <cdr:y>0.28865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293962" y="1473679"/>
          <a:ext cx="914400" cy="3414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s-AR" sz="1400"/>
            <a:t>Grupo 1 + 2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4-D737-4614-83D6-E11531096D23}" type="datetimeFigureOut">
              <a:rPr lang="es-AR" smtClean="0"/>
              <a:t>15/04/2013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F25-5C97-407D-A629-940B9F228D1A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4-D737-4614-83D6-E11531096D23}" type="datetimeFigureOut">
              <a:rPr lang="es-AR" smtClean="0"/>
              <a:t>15/04/2013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F25-5C97-407D-A629-940B9F228D1A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4-D737-4614-83D6-E11531096D23}" type="datetimeFigureOut">
              <a:rPr lang="es-AR" smtClean="0"/>
              <a:t>15/04/2013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F25-5C97-407D-A629-940B9F228D1A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4-D737-4614-83D6-E11531096D23}" type="datetimeFigureOut">
              <a:rPr lang="es-AR" smtClean="0"/>
              <a:t>15/04/2013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F25-5C97-407D-A629-940B9F228D1A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4-D737-4614-83D6-E11531096D23}" type="datetimeFigureOut">
              <a:rPr lang="es-AR" smtClean="0"/>
              <a:t>15/04/2013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F25-5C97-407D-A629-940B9F228D1A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4-D737-4614-83D6-E11531096D23}" type="datetimeFigureOut">
              <a:rPr lang="es-AR" smtClean="0"/>
              <a:t>15/04/2013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F25-5C97-407D-A629-940B9F228D1A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4-D737-4614-83D6-E11531096D23}" type="datetimeFigureOut">
              <a:rPr lang="es-AR" smtClean="0"/>
              <a:t>15/04/2013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F25-5C97-407D-A629-940B9F228D1A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4-D737-4614-83D6-E11531096D23}" type="datetimeFigureOut">
              <a:rPr lang="es-AR" smtClean="0"/>
              <a:t>15/04/2013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F25-5C97-407D-A629-940B9F228D1A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4-D737-4614-83D6-E11531096D23}" type="datetimeFigureOut">
              <a:rPr lang="es-AR" smtClean="0"/>
              <a:t>15/04/2013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F25-5C97-407D-A629-940B9F228D1A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4-D737-4614-83D6-E11531096D23}" type="datetimeFigureOut">
              <a:rPr lang="es-AR" smtClean="0"/>
              <a:t>15/04/2013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F25-5C97-407D-A629-940B9F228D1A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4-D737-4614-83D6-E11531096D23}" type="datetimeFigureOut">
              <a:rPr lang="es-AR" smtClean="0"/>
              <a:t>15/04/2013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F25-5C97-407D-A629-940B9F228D1A}" type="slidenum">
              <a:rPr lang="es-AR" smtClean="0"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6000"/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AC4D4-D737-4614-83D6-E11531096D23}" type="datetimeFigureOut">
              <a:rPr lang="es-AR" smtClean="0"/>
              <a:t>15/04/2013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31F25-5C97-407D-A629-940B9F228D1A}" type="slidenum">
              <a:rPr lang="es-AR" smtClean="0"/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ocoeconomico.org/2013/02/03/la-educacion-y-la-distribucion-del-ingreso-de-los-nino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Tella</a:t>
            </a:r>
            <a:r>
              <a:rPr lang="en-US" dirty="0" smtClean="0"/>
              <a:t> </a:t>
            </a:r>
            <a:r>
              <a:rPr lang="en-US" dirty="0" err="1" smtClean="0"/>
              <a:t>Celebra</a:t>
            </a:r>
            <a:endParaRPr lang="es-A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1752600"/>
          </a:xfrm>
        </p:spPr>
        <p:txBody>
          <a:bodyPr/>
          <a:lstStyle/>
          <a:p>
            <a:r>
              <a:rPr lang="en-US" dirty="0" err="1" smtClean="0"/>
              <a:t>Visiones</a:t>
            </a:r>
            <a:r>
              <a:rPr lang="en-US" dirty="0" smtClean="0"/>
              <a:t> de la Argentina: ¿</a:t>
            </a:r>
            <a:r>
              <a:rPr lang="en-US" dirty="0" err="1" smtClean="0"/>
              <a:t>Donde</a:t>
            </a:r>
            <a:r>
              <a:rPr lang="en-US" dirty="0" smtClean="0"/>
              <a:t> </a:t>
            </a:r>
            <a:r>
              <a:rPr lang="en-US" dirty="0" err="1" smtClean="0"/>
              <a:t>Estamos</a:t>
            </a:r>
            <a:r>
              <a:rPr lang="en-US" dirty="0" smtClean="0"/>
              <a:t>? ¿A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?</a:t>
            </a:r>
            <a:endParaRPr lang="es-AR" dirty="0"/>
          </a:p>
        </p:txBody>
      </p:sp>
      <p:sp>
        <p:nvSpPr>
          <p:cNvPr id="4" name="TextBox 3"/>
          <p:cNvSpPr txBox="1"/>
          <p:nvPr/>
        </p:nvSpPr>
        <p:spPr>
          <a:xfrm>
            <a:off x="2843808" y="4149080"/>
            <a:ext cx="37551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smtClean="0"/>
              <a:t>Andrés </a:t>
            </a:r>
            <a:r>
              <a:rPr lang="en-US" sz="3800" dirty="0" err="1" smtClean="0"/>
              <a:t>Neumeyer</a:t>
            </a:r>
            <a:endParaRPr lang="es-A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36328" y="279460"/>
          <a:ext cx="8671344" cy="629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31835" y="279460"/>
          <a:ext cx="8680330" cy="629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37153" y="284778"/>
          <a:ext cx="8669694" cy="6288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Características de los Hogares</a:t>
            </a:r>
            <a:endParaRPr lang="es-A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3648" y="1340768"/>
          <a:ext cx="6408714" cy="3751484"/>
        </p:xfrm>
        <a:graphic>
          <a:graphicData uri="http://schemas.openxmlformats.org/drawingml/2006/table">
            <a:tbl>
              <a:tblPr/>
              <a:tblGrid>
                <a:gridCol w="1426675"/>
                <a:gridCol w="1086991"/>
                <a:gridCol w="1721067"/>
                <a:gridCol w="1247552"/>
                <a:gridCol w="926429"/>
              </a:tblGrid>
              <a:tr h="41113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rgbClr val="111111"/>
                          </a:solidFill>
                          <a:latin typeface="Georgia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1284674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Quintil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% de la población menor a 5 años</a:t>
                      </a:r>
                      <a:endParaRPr lang="es-AR" sz="1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Ingreso per cápita</a:t>
                      </a:r>
                      <a:endParaRPr lang="es-AR" sz="1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0" i="0" u="sng" strike="noStrike" dirty="0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Años de educación promedio del hogar</a:t>
                      </a:r>
                      <a:endParaRPr lang="es-AR" sz="14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400" b="0" i="0" u="sng" strike="noStrike">
                          <a:solidFill>
                            <a:srgbClr val="0000FF"/>
                          </a:solidFill>
                          <a:latin typeface="Calibri"/>
                          <a:hlinkClick r:id="rId2"/>
                        </a:rPr>
                        <a:t>Hijos por mujer</a:t>
                      </a:r>
                      <a:endParaRPr lang="es-AR" sz="1400" b="0" i="0" u="sng" strike="noStrike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135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45%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$ 7,098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8.8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3.2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1135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24%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$ 14,687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9.7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1135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$ 21,782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10.5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1135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$ 32,281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11.8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1.9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1135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$ 65,127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>
                          <a:solidFill>
                            <a:srgbClr val="111111"/>
                          </a:solidFill>
                          <a:latin typeface="Georgia"/>
                        </a:rPr>
                        <a:t>13.7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0" i="0" u="none" strike="noStrike" dirty="0">
                          <a:solidFill>
                            <a:srgbClr val="111111"/>
                          </a:solidFill>
                          <a:latin typeface="Georgia"/>
                        </a:rPr>
                        <a:t>1.6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5733256"/>
            <a:ext cx="4760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Fuente</a:t>
            </a:r>
            <a:r>
              <a:rPr lang="en-US" sz="1200" dirty="0" smtClean="0"/>
              <a:t>: </a:t>
            </a:r>
            <a:r>
              <a:rPr lang="en-US" sz="1200" dirty="0" err="1" smtClean="0"/>
              <a:t>Elaboración</a:t>
            </a:r>
            <a:r>
              <a:rPr lang="en-US" sz="1200" dirty="0" smtClean="0"/>
              <a:t> </a:t>
            </a:r>
            <a:r>
              <a:rPr lang="en-US" sz="1200" dirty="0" err="1" smtClean="0"/>
              <a:t>propia</a:t>
            </a:r>
            <a:r>
              <a:rPr lang="en-US" sz="1200" dirty="0" smtClean="0"/>
              <a:t> en base a la </a:t>
            </a:r>
            <a:r>
              <a:rPr lang="en-US" sz="1200" dirty="0" err="1" smtClean="0"/>
              <a:t>encuesta</a:t>
            </a:r>
            <a:r>
              <a:rPr lang="en-US" sz="1200" dirty="0" smtClean="0"/>
              <a:t> </a:t>
            </a:r>
            <a:r>
              <a:rPr lang="en-US" sz="1200" dirty="0" err="1" smtClean="0"/>
              <a:t>permanente</a:t>
            </a:r>
            <a:r>
              <a:rPr lang="en-US" sz="1200" dirty="0" smtClean="0"/>
              <a:t> de </a:t>
            </a:r>
            <a:r>
              <a:rPr lang="en-US" sz="1200" dirty="0" err="1" smtClean="0"/>
              <a:t>hogares</a:t>
            </a:r>
            <a:endParaRPr lang="es-A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1"/>
            <a:ext cx="8352928" cy="55770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1561" y="6309320"/>
            <a:ext cx="75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Fuente</a:t>
            </a:r>
            <a:r>
              <a:rPr lang="en-US" sz="1200" dirty="0" smtClean="0"/>
              <a:t>: </a:t>
            </a:r>
            <a:r>
              <a:rPr lang="es-AR" sz="1200" dirty="0" smtClean="0"/>
              <a:t>María Soledad </a:t>
            </a:r>
            <a:r>
              <a:rPr lang="es-AR" sz="1200" dirty="0" err="1" smtClean="0"/>
              <a:t>Bos</a:t>
            </a:r>
            <a:r>
              <a:rPr lang="es-AR" sz="1200" dirty="0" smtClean="0"/>
              <a:t>, Carlos Rondón Moreno,  Mariel Elizabeth </a:t>
            </a:r>
            <a:r>
              <a:rPr lang="es-AR" sz="1200" dirty="0" err="1" smtClean="0"/>
              <a:t>Schwartz</a:t>
            </a:r>
            <a:r>
              <a:rPr lang="es-AR" sz="1200" dirty="0" smtClean="0"/>
              <a:t> ¿Qué tan desiguales son los aprendizajes en América Latina y el Caribe?, Documento de Trabajo, BID, 2012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1638" y="165585"/>
            <a:ext cx="6356746" cy="6001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1561" y="6309320"/>
            <a:ext cx="75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Fuente</a:t>
            </a:r>
            <a:r>
              <a:rPr lang="en-US" sz="1200" dirty="0" smtClean="0"/>
              <a:t>: </a:t>
            </a:r>
            <a:r>
              <a:rPr lang="es-AR" sz="1200" dirty="0" smtClean="0"/>
              <a:t>María Soledad </a:t>
            </a:r>
            <a:r>
              <a:rPr lang="es-AR" sz="1200" dirty="0" err="1" smtClean="0"/>
              <a:t>Bos</a:t>
            </a:r>
            <a:r>
              <a:rPr lang="es-AR" sz="1200" dirty="0" smtClean="0"/>
              <a:t>, Carlos Rondón Moreno,  Mariel Elizabeth </a:t>
            </a:r>
            <a:r>
              <a:rPr lang="es-AR" sz="1200" dirty="0" err="1" smtClean="0"/>
              <a:t>Schwartz</a:t>
            </a:r>
            <a:r>
              <a:rPr lang="es-AR" sz="1200" dirty="0" smtClean="0"/>
              <a:t> ¿Qué tan desiguales son los aprendizajes en América Latina y el Caribe?, Documento de Trabajo, BID, 2012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2708920"/>
            <a:ext cx="55870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6600" dirty="0" smtClean="0"/>
              <a:t>Muchas Gracias</a:t>
            </a:r>
            <a:endParaRPr lang="es-AR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217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 Tella Celebra</vt:lpstr>
      <vt:lpstr>Slide 2</vt:lpstr>
      <vt:lpstr>Slide 3</vt:lpstr>
      <vt:lpstr>Slide 4</vt:lpstr>
      <vt:lpstr>Características de los Hogares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aneumeyer</dc:creator>
  <cp:lastModifiedBy>aneumeyer</cp:lastModifiedBy>
  <cp:revision>8</cp:revision>
  <dcterms:created xsi:type="dcterms:W3CDTF">2013-04-15T19:08:45Z</dcterms:created>
  <dcterms:modified xsi:type="dcterms:W3CDTF">2013-04-15T20:41:24Z</dcterms:modified>
</cp:coreProperties>
</file>